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566" r:id="rId5"/>
    <p:sldId id="596" r:id="rId6"/>
    <p:sldId id="595" r:id="rId7"/>
    <p:sldId id="597" r:id="rId8"/>
    <p:sldId id="598" r:id="rId9"/>
    <p:sldId id="60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840C006-287C-83D2-1F5C-B0FC1B96952F}" name="Trang Dinh" initials="TD" userId="S::Trang.Dinh@deltares.nl::bacb74ca-4f2b-4596-864a-cc291f5e77c3" providerId="AD"/>
  <p188:author id="{3064955A-B140-2838-2DE9-A2FC6D2C8226}" name="Sepehr Eslami Arab" initials="SEA" userId="S::Sepehr.EslamiArab@deltares.nl::44f6a746-0088-490f-b4e2-132a7050cc33" providerId="AD"/>
  <p188:author id="{369629D2-F9D3-5E47-CB63-8DC1C0A19023}" name="Anh Ha Huy" initials="AHH" userId="S::anh.hahuy@wwf.org.vn::ffad639b-ac73-4ef4-9d4d-2488232dce7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g Dinh" initials="TD" lastIdx="2" clrIdx="0">
    <p:extLst>
      <p:ext uri="{19B8F6BF-5375-455C-9EA6-DF929625EA0E}">
        <p15:presenceInfo xmlns:p15="http://schemas.microsoft.com/office/powerpoint/2012/main" userId="Trang Dinh" providerId="None"/>
      </p:ext>
    </p:extLst>
  </p:cmAuthor>
  <p:cmAuthor id="2" name="Sepehr Eslami Arab" initials="SEA" lastIdx="17" clrIdx="1">
    <p:extLst>
      <p:ext uri="{19B8F6BF-5375-455C-9EA6-DF929625EA0E}">
        <p15:presenceInfo xmlns:p15="http://schemas.microsoft.com/office/powerpoint/2012/main" userId="S::Sepehr.EslamiArab@deltares.nl::44f6a746-0088-490f-b4e2-132a7050cc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880"/>
    <a:srgbClr val="FFFFFF"/>
    <a:srgbClr val="707070"/>
    <a:srgbClr val="E6E6E6"/>
    <a:srgbClr val="C0C0C0"/>
    <a:srgbClr val="0EA2ED"/>
    <a:srgbClr val="0D38E0"/>
    <a:srgbClr val="00B389"/>
    <a:srgbClr val="F1F3FD"/>
    <a:srgbClr val="080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Stijl, gemiddeld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42" y="1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CB07A4AF-8444-4E55-9211-06750DF868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6059487" y="8229664"/>
            <a:ext cx="588963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9B6C5B75-63DC-4795-B872-D188C0279E99}" type="slidenum">
              <a:rPr lang="nl-NL" sz="1000" smtClean="0"/>
              <a:pPr/>
              <a:t>‹#›</a:t>
            </a:fld>
            <a:endParaRPr lang="nl-NL" sz="10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3086CC55-5F13-427E-8D55-23A3E11C42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512" y="8635837"/>
            <a:ext cx="1080000" cy="35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3493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extLst>
    <p:ext uri="{56416CCD-93CA-4268-BC5B-53C4BB910035}">
      <p15:sldGuideLst xmlns:p15="http://schemas.microsoft.com/office/powerpoint/2012/main"/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6172200" y="8685213"/>
            <a:ext cx="438150" cy="180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/>
            </a:lvl1pPr>
          </a:lstStyle>
          <a:p>
            <a:fld id="{309F7339-69D5-4EA7-B93A-8AF4EDB56B8B}" type="slidenum">
              <a:rPr lang="de-DE" smtClean="0"/>
              <a:pPr/>
              <a:t>‹#›</a:t>
            </a:fld>
            <a:endParaRPr lang="de-DE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3EB29D91-C68B-40E2-ACA8-22AC17FBF1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12" y="8592970"/>
            <a:ext cx="1080000" cy="351000"/>
          </a:xfrm>
          <a:prstGeom prst="rect">
            <a:avLst/>
          </a:prstGeom>
        </p:spPr>
      </p:pic>
      <p:sp>
        <p:nvSpPr>
          <p:cNvPr id="9" name="Tijdelijke aanduiding voor notities 8">
            <a:extLst>
              <a:ext uri="{FF2B5EF4-FFF2-40B4-BE49-F238E27FC236}">
                <a16:creationId xmlns:a16="http://schemas.microsoft.com/office/drawing/2014/main" id="{A3C8BF89-5841-4101-9B55-9A1ADF2AA4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3795008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DeltaresNL/" TargetMode="External"/><Relationship Id="rId13" Type="http://schemas.openxmlformats.org/officeDocument/2006/relationships/image" Target="../media/image12.svg"/><Relationship Id="rId18" Type="http://schemas.openxmlformats.org/officeDocument/2006/relationships/image" Target="../media/image13.png"/><Relationship Id="rId3" Type="http://schemas.openxmlformats.org/officeDocument/2006/relationships/hyperlink" Target="mailto:info@deltares.nl" TargetMode="External"/><Relationship Id="rId21" Type="http://schemas.openxmlformats.org/officeDocument/2006/relationships/image" Target="../media/image20.svg"/><Relationship Id="rId7" Type="http://schemas.openxmlformats.org/officeDocument/2006/relationships/hyperlink" Target="https://www.instagram.com/deltares/" TargetMode="External"/><Relationship Id="rId12" Type="http://schemas.openxmlformats.org/officeDocument/2006/relationships/image" Target="../media/image10.png"/><Relationship Id="rId17" Type="http://schemas.openxmlformats.org/officeDocument/2006/relationships/image" Target="../media/image16.svg"/><Relationship Id="rId2" Type="http://schemas.openxmlformats.org/officeDocument/2006/relationships/image" Target="../media/image7.jpeg"/><Relationship Id="rId16" Type="http://schemas.openxmlformats.org/officeDocument/2006/relationships/image" Target="../media/image12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deltares.nl/" TargetMode="External"/><Relationship Id="rId11" Type="http://schemas.openxmlformats.org/officeDocument/2006/relationships/image" Target="../media/image10.svg"/><Relationship Id="rId5" Type="http://schemas.openxmlformats.org/officeDocument/2006/relationships/hyperlink" Target="https://www.linkedin.com/company/deltares" TargetMode="External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hyperlink" Target="https://twitter.com/deltares/" TargetMode="External"/><Relationship Id="rId9" Type="http://schemas.openxmlformats.org/officeDocument/2006/relationships/image" Target="../media/image8.png"/><Relationship Id="rId1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2.svg"/><Relationship Id="rId3" Type="http://schemas.openxmlformats.org/officeDocument/2006/relationships/image" Target="../media/image8.png"/><Relationship Id="rId7" Type="http://schemas.openxmlformats.org/officeDocument/2006/relationships/image" Target="../media/image14.svg"/><Relationship Id="rId12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5" Type="http://schemas.openxmlformats.org/officeDocument/2006/relationships/image" Target="../media/image16.svg"/><Relationship Id="rId10" Type="http://schemas.openxmlformats.org/officeDocument/2006/relationships/image" Target="../media/image18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Relationship Id="rId1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532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46860" y="5295900"/>
            <a:ext cx="600222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46861" y="3854640"/>
            <a:ext cx="600222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2938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045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076175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5"/>
            <a:ext cx="5076175" cy="4322762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</p:spTree>
    <p:extLst>
      <p:ext uri="{BB962C8B-B14F-4D97-AF65-F5344CB8AC3E}">
        <p14:creationId xmlns:p14="http://schemas.microsoft.com/office/powerpoint/2010/main" val="6748177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191825" y="1762124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5076175" cy="3672000"/>
          </a:xfrm>
          <a:solidFill>
            <a:schemeClr val="bg1">
              <a:lumMod val="85000"/>
            </a:schemeClr>
          </a:solidFill>
        </p:spPr>
        <p:txBody>
          <a:bodyPr tIns="2232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724001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B5530F62-171F-4B44-ACAA-AC786B92F20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91825" y="5724000"/>
            <a:ext cx="5076175" cy="360888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05118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afbeeldi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DBE72E1-58EC-4D21-8ED2-E841E797C72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DBA627D8-56BE-457D-A071-CDAF51FC7B7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55650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61FC5BFF-809B-4D7D-AC0F-5D7B92535F04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3455737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F51408D9-846A-496F-B660-9763E7E9FC9C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8855911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B1122521-F62D-48C8-B637-D4F27028964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155824" y="1762125"/>
            <a:ext cx="2412087" cy="3060000"/>
          </a:xfrm>
          <a:solidFill>
            <a:schemeClr val="bg1">
              <a:lumMod val="85000"/>
            </a:schemeClr>
          </a:solidFill>
        </p:spPr>
        <p:txBody>
          <a:bodyPr tIns="201600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7" name="Tijdelijke aanduiding voor tekst 8">
            <a:extLst>
              <a:ext uri="{FF2B5EF4-FFF2-40B4-BE49-F238E27FC236}">
                <a16:creationId xmlns:a16="http://schemas.microsoft.com/office/drawing/2014/main" id="{650134BB-B103-4668-BCD7-561087B391F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55737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ijdelijke aanduiding voor tekst 8">
            <a:extLst>
              <a:ext uri="{FF2B5EF4-FFF2-40B4-BE49-F238E27FC236}">
                <a16:creationId xmlns:a16="http://schemas.microsoft.com/office/drawing/2014/main" id="{545B6CBB-4649-4D2E-B29A-C3F6E02090C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55824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ijdelijke aanduiding voor tekst 8">
            <a:extLst>
              <a:ext uri="{FF2B5EF4-FFF2-40B4-BE49-F238E27FC236}">
                <a16:creationId xmlns:a16="http://schemas.microsoft.com/office/drawing/2014/main" id="{9D1568BF-DD59-4BEE-A218-1B34F1C6B38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855911" y="5053085"/>
            <a:ext cx="2412087" cy="1031626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45045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1768763"/>
            <a:ext cx="10512348" cy="4320000"/>
          </a:xfrm>
          <a:solidFill>
            <a:schemeClr val="bg1">
              <a:lumMod val="85000"/>
            </a:schemeClr>
          </a:solidFill>
        </p:spPr>
        <p:txBody>
          <a:bodyPr tIns="252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</p:spTree>
    <p:extLst>
      <p:ext uri="{BB962C8B-B14F-4D97-AF65-F5344CB8AC3E}">
        <p14:creationId xmlns:p14="http://schemas.microsoft.com/office/powerpoint/2010/main" val="40622785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olle breed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1743163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1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8" name="Tijdelijke aanduiding voor tekst 61">
            <a:extLst>
              <a:ext uri="{FF2B5EF4-FFF2-40B4-BE49-F238E27FC236}">
                <a16:creationId xmlns:a16="http://schemas.microsoft.com/office/drawing/2014/main" id="{CAD4495B-AA1A-4F62-8627-3561516357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0752" y="6267443"/>
            <a:ext cx="1188000" cy="385200"/>
          </a:xfrm>
          <a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532634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stro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7382169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70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140700" y="857"/>
            <a:ext cx="3599932" cy="6857143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</p:spTree>
    <p:extLst>
      <p:ext uri="{BB962C8B-B14F-4D97-AF65-F5344CB8AC3E}">
        <p14:creationId xmlns:p14="http://schemas.microsoft.com/office/powerpoint/2010/main" val="25124537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en afbeelding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5340000" cy="936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A10D89D2-D66D-4843-A930-57BB92331B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0" y="1762125"/>
            <a:ext cx="5220000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096000" y="857"/>
            <a:ext cx="5644632" cy="6857143"/>
          </a:xfrm>
          <a:solidFill>
            <a:schemeClr val="bg1">
              <a:lumMod val="85000"/>
            </a:schemeClr>
          </a:solidFill>
        </p:spPr>
        <p:txBody>
          <a:bodyPr tIns="378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</p:spTree>
    <p:extLst>
      <p:ext uri="{BB962C8B-B14F-4D97-AF65-F5344CB8AC3E}">
        <p14:creationId xmlns:p14="http://schemas.microsoft.com/office/powerpoint/2010/main" val="39274022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of logo overzi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F2D50-CADF-4163-A029-8B9A0424B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684000"/>
            <a:ext cx="10512000" cy="468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60EC3D4-D14B-4BCD-BF52-05BE98A99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36323C5-92AF-4A0E-82DF-F4AB426B3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4FFE8BBA-2E99-4D96-8F25-2A98D038D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Tijdelijke aanduiding voor afbeelding 65">
            <a:extLst>
              <a:ext uri="{FF2B5EF4-FFF2-40B4-BE49-F238E27FC236}">
                <a16:creationId xmlns:a16="http://schemas.microsoft.com/office/drawing/2014/main" id="{2AF1D927-9FAE-49C1-9BD6-F1C4F8D7594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7556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9" name="Tijdelijke aanduiding voor afbeelding 65">
            <a:extLst>
              <a:ext uri="{FF2B5EF4-FFF2-40B4-BE49-F238E27FC236}">
                <a16:creationId xmlns:a16="http://schemas.microsoft.com/office/drawing/2014/main" id="{733ADF27-84E5-4C77-A414-7F0E4DA3DA9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906724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1C857FC7-6D65-4C72-9D0F-581A48D0715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057799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B765388F-978F-43F5-923F-85D826894A42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208875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afbeelding 65">
            <a:extLst>
              <a:ext uri="{FF2B5EF4-FFF2-40B4-BE49-F238E27FC236}">
                <a16:creationId xmlns:a16="http://schemas.microsoft.com/office/drawing/2014/main" id="{EA87D663-B54E-4A21-A00C-0BD3BFB46479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9359950" y="1768763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3" name="Tijdelijke aanduiding voor afbeelding 65">
            <a:extLst>
              <a:ext uri="{FF2B5EF4-FFF2-40B4-BE49-F238E27FC236}">
                <a16:creationId xmlns:a16="http://schemas.microsoft.com/office/drawing/2014/main" id="{56FDE74E-0F50-4155-BEEC-2850FDC97D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56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4" name="Tijdelijke aanduiding voor afbeelding 65">
            <a:extLst>
              <a:ext uri="{FF2B5EF4-FFF2-40B4-BE49-F238E27FC236}">
                <a16:creationId xmlns:a16="http://schemas.microsoft.com/office/drawing/2014/main" id="{D71C804D-3C0F-41A5-8373-6A3A8168C95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2906724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5" name="Tijdelijke aanduiding voor afbeelding 65">
            <a:extLst>
              <a:ext uri="{FF2B5EF4-FFF2-40B4-BE49-F238E27FC236}">
                <a16:creationId xmlns:a16="http://schemas.microsoft.com/office/drawing/2014/main" id="{0C3E9BDF-7ACE-40C6-8AC1-CCDE842E1F3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057799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6" name="Tijdelijke aanduiding voor afbeelding 65">
            <a:extLst>
              <a:ext uri="{FF2B5EF4-FFF2-40B4-BE49-F238E27FC236}">
                <a16:creationId xmlns:a16="http://schemas.microsoft.com/office/drawing/2014/main" id="{4E753E60-0CC4-4D5F-9F09-D1EB7F5C1B6B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7208875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7" name="Tijdelijke aanduiding voor afbeelding 65">
            <a:extLst>
              <a:ext uri="{FF2B5EF4-FFF2-40B4-BE49-F238E27FC236}">
                <a16:creationId xmlns:a16="http://schemas.microsoft.com/office/drawing/2014/main" id="{3CA6A3D3-992C-4A44-ACE1-E437BA7329B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59950" y="290709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8" name="Tijdelijke aanduiding voor afbeelding 65">
            <a:extLst>
              <a:ext uri="{FF2B5EF4-FFF2-40B4-BE49-F238E27FC236}">
                <a16:creationId xmlns:a16="http://schemas.microsoft.com/office/drawing/2014/main" id="{92F6A7FF-822A-4C63-8F78-1CCC66B8696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556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9" name="Tijdelijke aanduiding voor afbeelding 65">
            <a:extLst>
              <a:ext uri="{FF2B5EF4-FFF2-40B4-BE49-F238E27FC236}">
                <a16:creationId xmlns:a16="http://schemas.microsoft.com/office/drawing/2014/main" id="{9E6C6AC3-C163-4C9D-AC60-05BBCCF91478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906724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0" name="Tijdelijke aanduiding voor afbeelding 65">
            <a:extLst>
              <a:ext uri="{FF2B5EF4-FFF2-40B4-BE49-F238E27FC236}">
                <a16:creationId xmlns:a16="http://schemas.microsoft.com/office/drawing/2014/main" id="{3168A12F-BFBE-4360-98BA-A467C3F113EF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057799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1" name="Tijdelijke aanduiding voor afbeelding 65">
            <a:extLst>
              <a:ext uri="{FF2B5EF4-FFF2-40B4-BE49-F238E27FC236}">
                <a16:creationId xmlns:a16="http://schemas.microsoft.com/office/drawing/2014/main" id="{27717DEB-1276-417F-A482-0C7E87407CFC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7208875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2" name="Tijdelijke aanduiding voor afbeelding 65">
            <a:extLst>
              <a:ext uri="{FF2B5EF4-FFF2-40B4-BE49-F238E27FC236}">
                <a16:creationId xmlns:a16="http://schemas.microsoft.com/office/drawing/2014/main" id="{DC804FE7-5194-45B7-9F11-66B83C126F8D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9359950" y="4045422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3" name="Tijdelijke aanduiding voor afbeelding 65">
            <a:extLst>
              <a:ext uri="{FF2B5EF4-FFF2-40B4-BE49-F238E27FC236}">
                <a16:creationId xmlns:a16="http://schemas.microsoft.com/office/drawing/2014/main" id="{13BF1A4D-0004-47F5-BD22-5574315802E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7556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4" name="Tijdelijke aanduiding voor afbeelding 65">
            <a:extLst>
              <a:ext uri="{FF2B5EF4-FFF2-40B4-BE49-F238E27FC236}">
                <a16:creationId xmlns:a16="http://schemas.microsoft.com/office/drawing/2014/main" id="{40E7FE1B-81AA-4D57-A470-4914C5DE257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2906724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5" name="Tijdelijke aanduiding voor afbeelding 65">
            <a:extLst>
              <a:ext uri="{FF2B5EF4-FFF2-40B4-BE49-F238E27FC236}">
                <a16:creationId xmlns:a16="http://schemas.microsoft.com/office/drawing/2014/main" id="{D4810DC4-4E2F-4B0D-88EA-49713EC28B61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5057799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6" name="Tijdelijke aanduiding voor afbeelding 65">
            <a:extLst>
              <a:ext uri="{FF2B5EF4-FFF2-40B4-BE49-F238E27FC236}">
                <a16:creationId xmlns:a16="http://schemas.microsoft.com/office/drawing/2014/main" id="{C38C4235-7F22-4988-B598-0D97819CFE5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208875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27" name="Tijdelijke aanduiding voor afbeelding 65">
            <a:extLst>
              <a:ext uri="{FF2B5EF4-FFF2-40B4-BE49-F238E27FC236}">
                <a16:creationId xmlns:a16="http://schemas.microsoft.com/office/drawing/2014/main" id="{F9CC71FE-8D91-41AA-BD80-0A48C4E294A3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9359950" y="5183751"/>
            <a:ext cx="1908050" cy="905011"/>
          </a:xfrm>
          <a:noFill/>
        </p:spPr>
        <p:txBody>
          <a:bodyPr tIns="720000">
            <a:normAutofit/>
          </a:bodyPr>
          <a:lstStyle>
            <a:lvl1pPr marL="0" indent="0" algn="ctr">
              <a:buNone/>
              <a:defRPr sz="8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</p:spTree>
    <p:extLst>
      <p:ext uri="{BB962C8B-B14F-4D97-AF65-F5344CB8AC3E}">
        <p14:creationId xmlns:p14="http://schemas.microsoft.com/office/powerpoint/2010/main" val="31697758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bol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B256FF6D-B760-43BA-B16F-E3D5015A3F29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3" y="447038"/>
            <a:ext cx="5497409" cy="594360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72711AF3-2B55-481E-9ED2-5ACC1009CDA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439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876A113-1D30-4087-9D42-E90369759F0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132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81E34DD4-0E1C-4461-98C5-DDEC9922F5D9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670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7449E03-26AF-49A4-81EB-7C9E07304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1119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blau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tx2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2BE7A57-D121-4714-8A53-2C2146121931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1820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6C7F7593-F4BA-42C6-A380-DDE2C8EFDE6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6513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DDBCD6E0-B215-4817-9034-DD97790855F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5051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1777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B057708-D1C8-4296-B46B-067A31C01D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4E27E2C-1D1C-4583-BE92-667A3F591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5975139-6F7D-413F-A27C-C9F0FF41A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44E85F-82EE-4EE8-932D-1F60D023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135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en accent (gro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65">
            <a:extLst>
              <a:ext uri="{FF2B5EF4-FFF2-40B4-BE49-F238E27FC236}">
                <a16:creationId xmlns:a16="http://schemas.microsoft.com/office/drawing/2014/main" id="{5DC787A1-4890-4BF0-AA41-7E5B60076E0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tIns="3780000">
            <a:normAutofit/>
          </a:bodyPr>
          <a:lstStyle>
            <a:lvl1pPr marL="0" indent="0" algn="ct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E4274EA9-4496-4404-9868-D64D2F1ABF6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57726" y="4885884"/>
            <a:ext cx="7776000" cy="1057103"/>
          </a:xfrm>
          <a:solidFill>
            <a:schemeClr val="accent4"/>
          </a:solidFill>
        </p:spPr>
        <p:txBody>
          <a:bodyPr wrap="square" lIns="306000" tIns="576000" rIns="216000" bIns="288000">
            <a:sp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4A118DB-D1B4-428A-8989-29D769389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923" y="5150561"/>
            <a:ext cx="7200000" cy="252000"/>
          </a:xfrm>
        </p:spPr>
        <p:txBody>
          <a:bodyPr wrap="none"/>
          <a:lstStyle>
            <a:lvl1pPr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4924D0FF-5EBE-4860-837B-BFB572136BD6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54CB1E06-8FF5-435E-8680-1F32B34785F7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2A789FDD-DFC0-4340-8081-AD0F03E80E4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792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en Vide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504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2035359" y="1513268"/>
            <a:ext cx="8128800" cy="4572000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C5BDAF44-690D-4351-8FD6-C1E9BED26CF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29915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3674169-AF61-4435-A283-A72FDC76FFF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608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37B8B9B-1532-42C6-9518-5A4FFA46DAC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146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7010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 hele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6B7026-F689-47F3-A380-2937BF263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-582255"/>
            <a:ext cx="10517113" cy="504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7" name="Tijdelijke aanduiding voor media 6">
            <a:extLst>
              <a:ext uri="{FF2B5EF4-FFF2-40B4-BE49-F238E27FC236}">
                <a16:creationId xmlns:a16="http://schemas.microsoft.com/office/drawing/2014/main" id="{CACA34B0-32E8-4B1A-8AE4-DF4F1DEA507C}"/>
              </a:ext>
            </a:extLst>
          </p:cNvPr>
          <p:cNvSpPr>
            <a:spLocks noGrp="1" noChangeAspect="1"/>
          </p:cNvSpPr>
          <p:nvPr>
            <p:ph type="media" sz="quarter" idx="13" hasCustomPrompt="1"/>
          </p:nvPr>
        </p:nvSpPr>
        <p:spPr>
          <a:xfrm>
            <a:off x="0" y="-381"/>
            <a:ext cx="12192000" cy="6857325"/>
          </a:xfrm>
        </p:spPr>
        <p:txBody>
          <a:bodyPr tIns="2484000"/>
          <a:lstStyle>
            <a:lvl1pPr marL="0" indent="0" algn="ctr">
              <a:buNone/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video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44074A4-CF50-4C78-B45A-809AAE1C0D8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2ABB8A6-5903-42F4-80B8-B80E7DE199A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1603FA5-FFD5-4564-BBCA-638420254FD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011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C434A854-1FA0-4B51-9A92-125BD5104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60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B3C54020-6274-482D-BF87-6C38C2F977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486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74C2B89-1B52-4DA9-B304-A626BCE8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80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A8AA3559-A58B-438D-A544-F79B7A9C8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718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0204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 met rond elem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11" name="Deltares_Logo_groot_wi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8" name="Ovaal 7">
            <a:extLst>
              <a:ext uri="{FF2B5EF4-FFF2-40B4-BE49-F238E27FC236}">
                <a16:creationId xmlns:a16="http://schemas.microsoft.com/office/drawing/2014/main" id="{EA007BEC-B68F-4D17-A66D-5C87F079B473}"/>
              </a:ext>
            </a:extLst>
          </p:cNvPr>
          <p:cNvSpPr>
            <a:spLocks noChangeAspect="1"/>
          </p:cNvSpPr>
          <p:nvPr userDrawn="1"/>
        </p:nvSpPr>
        <p:spPr>
          <a:xfrm>
            <a:off x="465064" y="455811"/>
            <a:ext cx="5943600" cy="5943600"/>
          </a:xfrm>
          <a:prstGeom prst="ellipse">
            <a:avLst/>
          </a:prstGeom>
          <a:gradFill flip="none" rotWithShape="1">
            <a:gsLst>
              <a:gs pos="0">
                <a:schemeClr val="accent2">
                  <a:alpha val="0"/>
                </a:schemeClr>
              </a:gs>
              <a:gs pos="100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Enabling_deltalife_wit">
            <a:extLst>
              <a:ext uri="{FF2B5EF4-FFF2-40B4-BE49-F238E27FC236}">
                <a16:creationId xmlns:a16="http://schemas.microsoft.com/office/drawing/2014/main" id="{CC1AB181-2C98-49C8-B934-9DA01A710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625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026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9" name="Enabling_deltalife_wit">
            <a:extLst>
              <a:ext uri="{FF2B5EF4-FFF2-40B4-BE49-F238E27FC236}">
                <a16:creationId xmlns:a16="http://schemas.microsoft.com/office/drawing/2014/main" id="{A4EF4C13-16AE-4FBA-9B9D-2EEA812DFA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8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 (met animati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ircle Blue">
            <a:extLst>
              <a:ext uri="{FF2B5EF4-FFF2-40B4-BE49-F238E27FC236}">
                <a16:creationId xmlns:a16="http://schemas.microsoft.com/office/drawing/2014/main" id="{E67129F5-F9B1-464C-B563-6456865CCFF2}"/>
              </a:ext>
            </a:extLst>
          </p:cNvPr>
          <p:cNvSpPr>
            <a:spLocks noChangeAspect="1"/>
          </p:cNvSpPr>
          <p:nvPr userDrawn="1"/>
        </p:nvSpPr>
        <p:spPr>
          <a:xfrm>
            <a:off x="4384800" y="1580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3"/>
              </a:gs>
              <a:gs pos="100000">
                <a:schemeClr val="accent3">
                  <a:alpha val="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Circle Green">
            <a:extLst>
              <a:ext uri="{FF2B5EF4-FFF2-40B4-BE49-F238E27FC236}">
                <a16:creationId xmlns:a16="http://schemas.microsoft.com/office/drawing/2014/main" id="{9D1A10F2-6EA4-4646-94AB-D1971B8790AC}"/>
              </a:ext>
            </a:extLst>
          </p:cNvPr>
          <p:cNvSpPr>
            <a:spLocks noChangeAspect="1"/>
          </p:cNvSpPr>
          <p:nvPr userDrawn="1"/>
        </p:nvSpPr>
        <p:spPr>
          <a:xfrm>
            <a:off x="4240800" y="1796400"/>
            <a:ext cx="3564000" cy="3564000"/>
          </a:xfrm>
          <a:prstGeom prst="ellipse">
            <a:avLst/>
          </a:pr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E1DF8627-4105-4921-8328-8A3BE55CDA89}"/>
              </a:ext>
            </a:extLst>
          </p:cNvPr>
          <p:cNvSpPr/>
          <p:nvPr userDrawn="1"/>
        </p:nvSpPr>
        <p:spPr>
          <a:xfrm>
            <a:off x="3123210" y="985652"/>
            <a:ext cx="7030193" cy="4773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E1469F-AEAC-4175-9A1D-5C42D2689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000" y="-1224000"/>
            <a:ext cx="10512000" cy="93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12" name="Freeform 5">
            <a:extLst>
              <a:ext uri="{FF2B5EF4-FFF2-40B4-BE49-F238E27FC236}">
                <a16:creationId xmlns:a16="http://schemas.microsoft.com/office/drawing/2014/main" id="{9EEDD8EA-AAF4-4299-BA58-9F889FEC3A5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106991" y="3235762"/>
            <a:ext cx="1980000" cy="387338"/>
          </a:xfrm>
          <a:custGeom>
            <a:avLst/>
            <a:gdLst>
              <a:gd name="T0" fmla="*/ 840 w 13524"/>
              <a:gd name="T1" fmla="*/ 0 h 2648"/>
              <a:gd name="T2" fmla="*/ 0 w 13524"/>
              <a:gd name="T3" fmla="*/ 160 h 2648"/>
              <a:gd name="T4" fmla="*/ 728 w 13524"/>
              <a:gd name="T5" fmla="*/ 2648 h 2648"/>
              <a:gd name="T6" fmla="*/ 1624 w 13524"/>
              <a:gd name="T7" fmla="*/ 1304 h 2648"/>
              <a:gd name="T8" fmla="*/ 504 w 13524"/>
              <a:gd name="T9" fmla="*/ 2204 h 2648"/>
              <a:gd name="T10" fmla="*/ 808 w 13524"/>
              <a:gd name="T11" fmla="*/ 416 h 2648"/>
              <a:gd name="T12" fmla="*/ 2432 w 13524"/>
              <a:gd name="T13" fmla="*/ 1664 h 2648"/>
              <a:gd name="T14" fmla="*/ 4016 w 13524"/>
              <a:gd name="T15" fmla="*/ 2544 h 2648"/>
              <a:gd name="T16" fmla="*/ 3472 w 13524"/>
              <a:gd name="T17" fmla="*/ 2264 h 2648"/>
              <a:gd name="T18" fmla="*/ 3912 w 13524"/>
              <a:gd name="T19" fmla="*/ 1728 h 2648"/>
              <a:gd name="T20" fmla="*/ 4136 w 13524"/>
              <a:gd name="T21" fmla="*/ 1504 h 2648"/>
              <a:gd name="T22" fmla="*/ 2432 w 13524"/>
              <a:gd name="T23" fmla="*/ 1664 h 2648"/>
              <a:gd name="T24" fmla="*/ 3640 w 13524"/>
              <a:gd name="T25" fmla="*/ 1400 h 2648"/>
              <a:gd name="T26" fmla="*/ 3320 w 13524"/>
              <a:gd name="T27" fmla="*/ 1016 h 2648"/>
              <a:gd name="T28" fmla="*/ 4728 w 13524"/>
              <a:gd name="T29" fmla="*/ 8 h 2648"/>
              <a:gd name="T30" fmla="*/ 4504 w 13524"/>
              <a:gd name="T31" fmla="*/ 2016 h 2648"/>
              <a:gd name="T32" fmla="*/ 5336 w 13524"/>
              <a:gd name="T33" fmla="*/ 2596 h 2648"/>
              <a:gd name="T34" fmla="*/ 5168 w 13524"/>
              <a:gd name="T35" fmla="*/ 2256 h 2648"/>
              <a:gd name="T36" fmla="*/ 5000 w 13524"/>
              <a:gd name="T37" fmla="*/ 8 h 2648"/>
              <a:gd name="T38" fmla="*/ 5872 w 13524"/>
              <a:gd name="T39" fmla="*/ 8 h 2648"/>
              <a:gd name="T40" fmla="*/ 5648 w 13524"/>
              <a:gd name="T41" fmla="*/ 2016 h 2648"/>
              <a:gd name="T42" fmla="*/ 6600 w 13524"/>
              <a:gd name="T43" fmla="*/ 2596 h 2648"/>
              <a:gd name="T44" fmla="*/ 6368 w 13524"/>
              <a:gd name="T45" fmla="*/ 2248 h 2648"/>
              <a:gd name="T46" fmla="*/ 6136 w 13524"/>
              <a:gd name="T47" fmla="*/ 1072 h 2648"/>
              <a:gd name="T48" fmla="*/ 6600 w 13524"/>
              <a:gd name="T49" fmla="*/ 920 h 2648"/>
              <a:gd name="T50" fmla="*/ 6136 w 13524"/>
              <a:gd name="T51" fmla="*/ 688 h 2648"/>
              <a:gd name="T52" fmla="*/ 6840 w 13524"/>
              <a:gd name="T53" fmla="*/ 1744 h 2648"/>
              <a:gd name="T54" fmla="*/ 8608 w 13524"/>
              <a:gd name="T55" fmla="*/ 2504 h 2648"/>
              <a:gd name="T56" fmla="*/ 7920 w 13524"/>
              <a:gd name="T57" fmla="*/ 648 h 2648"/>
              <a:gd name="T58" fmla="*/ 7352 w 13524"/>
              <a:gd name="T59" fmla="*/ 1696 h 2648"/>
              <a:gd name="T60" fmla="*/ 8120 w 13524"/>
              <a:gd name="T61" fmla="*/ 1060 h 2648"/>
              <a:gd name="T62" fmla="*/ 7808 w 13524"/>
              <a:gd name="T63" fmla="*/ 2264 h 2648"/>
              <a:gd name="T64" fmla="*/ 9112 w 13524"/>
              <a:gd name="T65" fmla="*/ 2608 h 2648"/>
              <a:gd name="T66" fmla="*/ 9608 w 13524"/>
              <a:gd name="T67" fmla="*/ 1440 h 2648"/>
              <a:gd name="T68" fmla="*/ 9896 w 13524"/>
              <a:gd name="T69" fmla="*/ 1072 h 2648"/>
              <a:gd name="T70" fmla="*/ 10112 w 13524"/>
              <a:gd name="T71" fmla="*/ 688 h 2648"/>
              <a:gd name="T72" fmla="*/ 9112 w 13524"/>
              <a:gd name="T73" fmla="*/ 1440 h 2648"/>
              <a:gd name="T74" fmla="*/ 10224 w 13524"/>
              <a:gd name="T75" fmla="*/ 1664 h 2648"/>
              <a:gd name="T76" fmla="*/ 11808 w 13524"/>
              <a:gd name="T77" fmla="*/ 2544 h 2648"/>
              <a:gd name="T78" fmla="*/ 11264 w 13524"/>
              <a:gd name="T79" fmla="*/ 2264 h 2648"/>
              <a:gd name="T80" fmla="*/ 11704 w 13524"/>
              <a:gd name="T81" fmla="*/ 1728 h 2648"/>
              <a:gd name="T82" fmla="*/ 11928 w 13524"/>
              <a:gd name="T83" fmla="*/ 1504 h 2648"/>
              <a:gd name="T84" fmla="*/ 10224 w 13524"/>
              <a:gd name="T85" fmla="*/ 1664 h 2648"/>
              <a:gd name="T86" fmla="*/ 11432 w 13524"/>
              <a:gd name="T87" fmla="*/ 1400 h 2648"/>
              <a:gd name="T88" fmla="*/ 11112 w 13524"/>
              <a:gd name="T89" fmla="*/ 1016 h 2648"/>
              <a:gd name="T90" fmla="*/ 13012 w 13524"/>
              <a:gd name="T91" fmla="*/ 2064 h 2648"/>
              <a:gd name="T92" fmla="*/ 12284 w 13524"/>
              <a:gd name="T93" fmla="*/ 2208 h 2648"/>
              <a:gd name="T94" fmla="*/ 12672 w 13524"/>
              <a:gd name="T95" fmla="*/ 2648 h 2648"/>
              <a:gd name="T96" fmla="*/ 12736 w 13524"/>
              <a:gd name="T97" fmla="*/ 1216 h 2648"/>
              <a:gd name="T98" fmla="*/ 13200 w 13524"/>
              <a:gd name="T99" fmla="*/ 1028 h 2648"/>
              <a:gd name="T100" fmla="*/ 13400 w 13524"/>
              <a:gd name="T101" fmla="*/ 680 h 2648"/>
              <a:gd name="T102" fmla="*/ 12232 w 13524"/>
              <a:gd name="T103" fmla="*/ 1264 h 2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3524" h="2648">
                <a:moveTo>
                  <a:pt x="2160" y="1264"/>
                </a:moveTo>
                <a:cubicBezTo>
                  <a:pt x="2160" y="368"/>
                  <a:pt x="1656" y="0"/>
                  <a:pt x="840" y="0"/>
                </a:cubicBezTo>
                <a:cubicBezTo>
                  <a:pt x="584" y="0"/>
                  <a:pt x="336" y="0"/>
                  <a:pt x="208" y="8"/>
                </a:cubicBezTo>
                <a:cubicBezTo>
                  <a:pt x="80" y="16"/>
                  <a:pt x="0" y="32"/>
                  <a:pt x="0" y="160"/>
                </a:cubicBezTo>
                <a:cubicBezTo>
                  <a:pt x="0" y="2608"/>
                  <a:pt x="0" y="2608"/>
                  <a:pt x="0" y="2608"/>
                </a:cubicBezTo>
                <a:cubicBezTo>
                  <a:pt x="0" y="2608"/>
                  <a:pt x="344" y="2648"/>
                  <a:pt x="728" y="2648"/>
                </a:cubicBezTo>
                <a:cubicBezTo>
                  <a:pt x="1560" y="2648"/>
                  <a:pt x="2160" y="2160"/>
                  <a:pt x="2160" y="1264"/>
                </a:cubicBezTo>
                <a:close/>
                <a:moveTo>
                  <a:pt x="1624" y="1304"/>
                </a:moveTo>
                <a:cubicBezTo>
                  <a:pt x="1624" y="1880"/>
                  <a:pt x="1272" y="2224"/>
                  <a:pt x="776" y="2224"/>
                </a:cubicBezTo>
                <a:cubicBezTo>
                  <a:pt x="616" y="2224"/>
                  <a:pt x="504" y="2204"/>
                  <a:pt x="504" y="2204"/>
                </a:cubicBezTo>
                <a:cubicBezTo>
                  <a:pt x="504" y="428"/>
                  <a:pt x="504" y="428"/>
                  <a:pt x="504" y="428"/>
                </a:cubicBezTo>
                <a:cubicBezTo>
                  <a:pt x="504" y="428"/>
                  <a:pt x="648" y="416"/>
                  <a:pt x="808" y="416"/>
                </a:cubicBezTo>
                <a:cubicBezTo>
                  <a:pt x="1384" y="416"/>
                  <a:pt x="1624" y="728"/>
                  <a:pt x="1624" y="1304"/>
                </a:cubicBezTo>
                <a:close/>
                <a:moveTo>
                  <a:pt x="2432" y="1664"/>
                </a:moveTo>
                <a:cubicBezTo>
                  <a:pt x="2432" y="2320"/>
                  <a:pt x="2752" y="2648"/>
                  <a:pt x="3408" y="2648"/>
                </a:cubicBezTo>
                <a:cubicBezTo>
                  <a:pt x="3680" y="2648"/>
                  <a:pt x="3888" y="2592"/>
                  <a:pt x="4016" y="2544"/>
                </a:cubicBezTo>
                <a:cubicBezTo>
                  <a:pt x="4016" y="2168"/>
                  <a:pt x="4016" y="2168"/>
                  <a:pt x="4016" y="2168"/>
                </a:cubicBezTo>
                <a:cubicBezTo>
                  <a:pt x="3888" y="2216"/>
                  <a:pt x="3664" y="2264"/>
                  <a:pt x="3472" y="2264"/>
                </a:cubicBezTo>
                <a:cubicBezTo>
                  <a:pt x="3120" y="2264"/>
                  <a:pt x="2928" y="2080"/>
                  <a:pt x="2928" y="1728"/>
                </a:cubicBezTo>
                <a:cubicBezTo>
                  <a:pt x="3912" y="1728"/>
                  <a:pt x="3912" y="1728"/>
                  <a:pt x="3912" y="1728"/>
                </a:cubicBezTo>
                <a:cubicBezTo>
                  <a:pt x="4072" y="1728"/>
                  <a:pt x="4136" y="1688"/>
                  <a:pt x="4136" y="1576"/>
                </a:cubicBezTo>
                <a:cubicBezTo>
                  <a:pt x="4136" y="1504"/>
                  <a:pt x="4136" y="1504"/>
                  <a:pt x="4136" y="1504"/>
                </a:cubicBezTo>
                <a:cubicBezTo>
                  <a:pt x="4136" y="1024"/>
                  <a:pt x="3880" y="648"/>
                  <a:pt x="3336" y="648"/>
                </a:cubicBezTo>
                <a:cubicBezTo>
                  <a:pt x="2760" y="648"/>
                  <a:pt x="2432" y="1088"/>
                  <a:pt x="2432" y="1664"/>
                </a:cubicBezTo>
                <a:close/>
                <a:moveTo>
                  <a:pt x="3320" y="1016"/>
                </a:moveTo>
                <a:cubicBezTo>
                  <a:pt x="3528" y="1016"/>
                  <a:pt x="3640" y="1160"/>
                  <a:pt x="3640" y="1400"/>
                </a:cubicBezTo>
                <a:cubicBezTo>
                  <a:pt x="2936" y="1400"/>
                  <a:pt x="2936" y="1400"/>
                  <a:pt x="2936" y="1400"/>
                </a:cubicBezTo>
                <a:cubicBezTo>
                  <a:pt x="2968" y="1160"/>
                  <a:pt x="3112" y="1016"/>
                  <a:pt x="3320" y="1016"/>
                </a:cubicBezTo>
                <a:close/>
                <a:moveTo>
                  <a:pt x="5000" y="8"/>
                </a:moveTo>
                <a:cubicBezTo>
                  <a:pt x="4728" y="8"/>
                  <a:pt x="4728" y="8"/>
                  <a:pt x="4728" y="8"/>
                </a:cubicBezTo>
                <a:cubicBezTo>
                  <a:pt x="4568" y="8"/>
                  <a:pt x="4504" y="48"/>
                  <a:pt x="4504" y="160"/>
                </a:cubicBezTo>
                <a:cubicBezTo>
                  <a:pt x="4504" y="2016"/>
                  <a:pt x="4504" y="2016"/>
                  <a:pt x="4504" y="2016"/>
                </a:cubicBezTo>
                <a:cubicBezTo>
                  <a:pt x="4504" y="2464"/>
                  <a:pt x="4640" y="2648"/>
                  <a:pt x="5008" y="2648"/>
                </a:cubicBezTo>
                <a:cubicBezTo>
                  <a:pt x="5184" y="2648"/>
                  <a:pt x="5336" y="2596"/>
                  <a:pt x="5336" y="2596"/>
                </a:cubicBezTo>
                <a:cubicBezTo>
                  <a:pt x="5336" y="2232"/>
                  <a:pt x="5336" y="2232"/>
                  <a:pt x="5336" y="2232"/>
                </a:cubicBezTo>
                <a:cubicBezTo>
                  <a:pt x="5336" y="2232"/>
                  <a:pt x="5248" y="2256"/>
                  <a:pt x="5168" y="2256"/>
                </a:cubicBezTo>
                <a:cubicBezTo>
                  <a:pt x="5068" y="2256"/>
                  <a:pt x="5000" y="2208"/>
                  <a:pt x="5000" y="2000"/>
                </a:cubicBezTo>
                <a:lnTo>
                  <a:pt x="5000" y="8"/>
                </a:lnTo>
                <a:close/>
                <a:moveTo>
                  <a:pt x="6136" y="8"/>
                </a:moveTo>
                <a:cubicBezTo>
                  <a:pt x="5872" y="8"/>
                  <a:pt x="5872" y="8"/>
                  <a:pt x="5872" y="8"/>
                </a:cubicBezTo>
                <a:cubicBezTo>
                  <a:pt x="5712" y="8"/>
                  <a:pt x="5648" y="48"/>
                  <a:pt x="5648" y="160"/>
                </a:cubicBezTo>
                <a:cubicBezTo>
                  <a:pt x="5648" y="2016"/>
                  <a:pt x="5648" y="2016"/>
                  <a:pt x="5648" y="2016"/>
                </a:cubicBezTo>
                <a:cubicBezTo>
                  <a:pt x="5648" y="2464"/>
                  <a:pt x="5792" y="2648"/>
                  <a:pt x="6208" y="2648"/>
                </a:cubicBezTo>
                <a:cubicBezTo>
                  <a:pt x="6432" y="2648"/>
                  <a:pt x="6600" y="2596"/>
                  <a:pt x="6600" y="2596"/>
                </a:cubicBezTo>
                <a:cubicBezTo>
                  <a:pt x="6600" y="2216"/>
                  <a:pt x="6600" y="2216"/>
                  <a:pt x="6600" y="2216"/>
                </a:cubicBezTo>
                <a:cubicBezTo>
                  <a:pt x="6600" y="2216"/>
                  <a:pt x="6480" y="2248"/>
                  <a:pt x="6368" y="2248"/>
                </a:cubicBezTo>
                <a:cubicBezTo>
                  <a:pt x="6224" y="2248"/>
                  <a:pt x="6136" y="2176"/>
                  <a:pt x="6136" y="1936"/>
                </a:cubicBezTo>
                <a:cubicBezTo>
                  <a:pt x="6136" y="1072"/>
                  <a:pt x="6136" y="1072"/>
                  <a:pt x="6136" y="1072"/>
                </a:cubicBezTo>
                <a:cubicBezTo>
                  <a:pt x="6376" y="1072"/>
                  <a:pt x="6376" y="1072"/>
                  <a:pt x="6376" y="1072"/>
                </a:cubicBezTo>
                <a:cubicBezTo>
                  <a:pt x="6536" y="1072"/>
                  <a:pt x="6600" y="1032"/>
                  <a:pt x="6600" y="920"/>
                </a:cubicBezTo>
                <a:cubicBezTo>
                  <a:pt x="6600" y="688"/>
                  <a:pt x="6600" y="688"/>
                  <a:pt x="6600" y="688"/>
                </a:cubicBezTo>
                <a:cubicBezTo>
                  <a:pt x="6136" y="688"/>
                  <a:pt x="6136" y="688"/>
                  <a:pt x="6136" y="688"/>
                </a:cubicBezTo>
                <a:lnTo>
                  <a:pt x="6136" y="8"/>
                </a:lnTo>
                <a:close/>
                <a:moveTo>
                  <a:pt x="6840" y="1744"/>
                </a:moveTo>
                <a:cubicBezTo>
                  <a:pt x="6840" y="2400"/>
                  <a:pt x="7256" y="2648"/>
                  <a:pt x="7768" y="2648"/>
                </a:cubicBezTo>
                <a:cubicBezTo>
                  <a:pt x="8088" y="2648"/>
                  <a:pt x="8416" y="2584"/>
                  <a:pt x="8608" y="2504"/>
                </a:cubicBezTo>
                <a:cubicBezTo>
                  <a:pt x="8608" y="752"/>
                  <a:pt x="8608" y="752"/>
                  <a:pt x="8608" y="752"/>
                </a:cubicBezTo>
                <a:cubicBezTo>
                  <a:pt x="8416" y="696"/>
                  <a:pt x="8176" y="648"/>
                  <a:pt x="7920" y="648"/>
                </a:cubicBezTo>
                <a:cubicBezTo>
                  <a:pt x="7248" y="648"/>
                  <a:pt x="6840" y="1088"/>
                  <a:pt x="6840" y="1744"/>
                </a:cubicBezTo>
                <a:close/>
                <a:moveTo>
                  <a:pt x="7352" y="1696"/>
                </a:moveTo>
                <a:cubicBezTo>
                  <a:pt x="7352" y="1232"/>
                  <a:pt x="7584" y="1032"/>
                  <a:pt x="7872" y="1032"/>
                </a:cubicBezTo>
                <a:cubicBezTo>
                  <a:pt x="8016" y="1032"/>
                  <a:pt x="8120" y="1060"/>
                  <a:pt x="8120" y="1060"/>
                </a:cubicBezTo>
                <a:cubicBezTo>
                  <a:pt x="8120" y="2216"/>
                  <a:pt x="8120" y="2216"/>
                  <a:pt x="8120" y="2216"/>
                </a:cubicBezTo>
                <a:cubicBezTo>
                  <a:pt x="8120" y="2216"/>
                  <a:pt x="8016" y="2264"/>
                  <a:pt x="7808" y="2264"/>
                </a:cubicBezTo>
                <a:cubicBezTo>
                  <a:pt x="7488" y="2264"/>
                  <a:pt x="7352" y="2048"/>
                  <a:pt x="7352" y="1696"/>
                </a:cubicBezTo>
                <a:close/>
                <a:moveTo>
                  <a:pt x="9112" y="2608"/>
                </a:moveTo>
                <a:cubicBezTo>
                  <a:pt x="9608" y="2608"/>
                  <a:pt x="9608" y="2608"/>
                  <a:pt x="9608" y="2608"/>
                </a:cubicBezTo>
                <a:cubicBezTo>
                  <a:pt x="9608" y="1440"/>
                  <a:pt x="9608" y="1440"/>
                  <a:pt x="9608" y="1440"/>
                </a:cubicBezTo>
                <a:cubicBezTo>
                  <a:pt x="9608" y="1168"/>
                  <a:pt x="9680" y="1072"/>
                  <a:pt x="9872" y="1072"/>
                </a:cubicBezTo>
                <a:cubicBezTo>
                  <a:pt x="9896" y="1072"/>
                  <a:pt x="9896" y="1072"/>
                  <a:pt x="9896" y="1072"/>
                </a:cubicBezTo>
                <a:cubicBezTo>
                  <a:pt x="10040" y="1072"/>
                  <a:pt x="10112" y="1048"/>
                  <a:pt x="10112" y="920"/>
                </a:cubicBezTo>
                <a:cubicBezTo>
                  <a:pt x="10112" y="688"/>
                  <a:pt x="10112" y="688"/>
                  <a:pt x="10112" y="688"/>
                </a:cubicBezTo>
                <a:cubicBezTo>
                  <a:pt x="9808" y="688"/>
                  <a:pt x="9808" y="688"/>
                  <a:pt x="9808" y="688"/>
                </a:cubicBezTo>
                <a:cubicBezTo>
                  <a:pt x="9264" y="688"/>
                  <a:pt x="9112" y="1024"/>
                  <a:pt x="9112" y="1440"/>
                </a:cubicBezTo>
                <a:lnTo>
                  <a:pt x="9112" y="2608"/>
                </a:lnTo>
                <a:close/>
                <a:moveTo>
                  <a:pt x="10224" y="1664"/>
                </a:moveTo>
                <a:cubicBezTo>
                  <a:pt x="10224" y="2320"/>
                  <a:pt x="10544" y="2648"/>
                  <a:pt x="11200" y="2648"/>
                </a:cubicBezTo>
                <a:cubicBezTo>
                  <a:pt x="11472" y="2648"/>
                  <a:pt x="11680" y="2592"/>
                  <a:pt x="11808" y="2544"/>
                </a:cubicBezTo>
                <a:cubicBezTo>
                  <a:pt x="11808" y="2168"/>
                  <a:pt x="11808" y="2168"/>
                  <a:pt x="11808" y="2168"/>
                </a:cubicBezTo>
                <a:cubicBezTo>
                  <a:pt x="11680" y="2216"/>
                  <a:pt x="11456" y="2264"/>
                  <a:pt x="11264" y="2264"/>
                </a:cubicBezTo>
                <a:cubicBezTo>
                  <a:pt x="10912" y="2264"/>
                  <a:pt x="10720" y="2080"/>
                  <a:pt x="10720" y="1728"/>
                </a:cubicBezTo>
                <a:cubicBezTo>
                  <a:pt x="11704" y="1728"/>
                  <a:pt x="11704" y="1728"/>
                  <a:pt x="11704" y="1728"/>
                </a:cubicBezTo>
                <a:cubicBezTo>
                  <a:pt x="11864" y="1728"/>
                  <a:pt x="11928" y="1688"/>
                  <a:pt x="11928" y="1576"/>
                </a:cubicBezTo>
                <a:cubicBezTo>
                  <a:pt x="11928" y="1504"/>
                  <a:pt x="11928" y="1504"/>
                  <a:pt x="11928" y="1504"/>
                </a:cubicBezTo>
                <a:cubicBezTo>
                  <a:pt x="11928" y="1024"/>
                  <a:pt x="11672" y="648"/>
                  <a:pt x="11128" y="648"/>
                </a:cubicBezTo>
                <a:cubicBezTo>
                  <a:pt x="10552" y="648"/>
                  <a:pt x="10224" y="1088"/>
                  <a:pt x="10224" y="1664"/>
                </a:cubicBezTo>
                <a:close/>
                <a:moveTo>
                  <a:pt x="11112" y="1016"/>
                </a:moveTo>
                <a:cubicBezTo>
                  <a:pt x="11320" y="1016"/>
                  <a:pt x="11432" y="1160"/>
                  <a:pt x="11432" y="1400"/>
                </a:cubicBezTo>
                <a:cubicBezTo>
                  <a:pt x="10728" y="1400"/>
                  <a:pt x="10728" y="1400"/>
                  <a:pt x="10728" y="1400"/>
                </a:cubicBezTo>
                <a:cubicBezTo>
                  <a:pt x="10760" y="1160"/>
                  <a:pt x="10904" y="1016"/>
                  <a:pt x="11112" y="1016"/>
                </a:cubicBezTo>
                <a:close/>
                <a:moveTo>
                  <a:pt x="12232" y="1264"/>
                </a:moveTo>
                <a:cubicBezTo>
                  <a:pt x="12232" y="1904"/>
                  <a:pt x="13012" y="1728"/>
                  <a:pt x="13012" y="2064"/>
                </a:cubicBezTo>
                <a:cubicBezTo>
                  <a:pt x="13012" y="2192"/>
                  <a:pt x="12888" y="2264"/>
                  <a:pt x="12696" y="2264"/>
                </a:cubicBezTo>
                <a:cubicBezTo>
                  <a:pt x="12552" y="2264"/>
                  <a:pt x="12396" y="2240"/>
                  <a:pt x="12284" y="2208"/>
                </a:cubicBezTo>
                <a:cubicBezTo>
                  <a:pt x="12276" y="2608"/>
                  <a:pt x="12276" y="2608"/>
                  <a:pt x="12276" y="2608"/>
                </a:cubicBezTo>
                <a:cubicBezTo>
                  <a:pt x="12388" y="2632"/>
                  <a:pt x="12528" y="2648"/>
                  <a:pt x="12672" y="2648"/>
                </a:cubicBezTo>
                <a:cubicBezTo>
                  <a:pt x="13184" y="2648"/>
                  <a:pt x="13524" y="2400"/>
                  <a:pt x="13524" y="2016"/>
                </a:cubicBezTo>
                <a:cubicBezTo>
                  <a:pt x="13524" y="1392"/>
                  <a:pt x="12736" y="1520"/>
                  <a:pt x="12736" y="1216"/>
                </a:cubicBezTo>
                <a:cubicBezTo>
                  <a:pt x="12736" y="1088"/>
                  <a:pt x="12848" y="1024"/>
                  <a:pt x="13024" y="1024"/>
                </a:cubicBezTo>
                <a:cubicBezTo>
                  <a:pt x="13088" y="1024"/>
                  <a:pt x="13152" y="1028"/>
                  <a:pt x="13200" y="1028"/>
                </a:cubicBezTo>
                <a:cubicBezTo>
                  <a:pt x="13312" y="1028"/>
                  <a:pt x="13400" y="1008"/>
                  <a:pt x="13400" y="816"/>
                </a:cubicBezTo>
                <a:cubicBezTo>
                  <a:pt x="13400" y="680"/>
                  <a:pt x="13400" y="680"/>
                  <a:pt x="13400" y="680"/>
                </a:cubicBezTo>
                <a:cubicBezTo>
                  <a:pt x="13400" y="680"/>
                  <a:pt x="13224" y="648"/>
                  <a:pt x="13048" y="648"/>
                </a:cubicBezTo>
                <a:cubicBezTo>
                  <a:pt x="12504" y="648"/>
                  <a:pt x="12232" y="928"/>
                  <a:pt x="12232" y="1264"/>
                </a:cubicBezTo>
                <a:close/>
              </a:path>
            </a:pathLst>
          </a:custGeom>
          <a:solidFill>
            <a:schemeClr val="bg1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EEA063B1-D1BB-422B-A945-0E0BF929B8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02960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CA897A52-D4CF-4702-BCED-5706FDE74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9897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335B6879-93B0-4CA7-BCA9-D4FA9240C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527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pic>
        <p:nvPicPr>
          <p:cNvPr id="11" name="Enabling_deltalife_wit">
            <a:extLst>
              <a:ext uri="{FF2B5EF4-FFF2-40B4-BE49-F238E27FC236}">
                <a16:creationId xmlns:a16="http://schemas.microsoft.com/office/drawing/2014/main" id="{F6979AE7-8CDB-45F8-88A4-AC18A1F0E54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00" y="5947200"/>
            <a:ext cx="3175200" cy="7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40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7 7.40741E-7 L -0.0332 0.0604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300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2.22222E-6 L 0.04115 -0.0747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7" y="-375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5400000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3" grpId="0" animBg="1"/>
      <p:bldP spid="12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29" name="Tekstvak 28">
            <a:hlinkClick r:id="rId3"/>
            <a:extLst>
              <a:ext uri="{FF2B5EF4-FFF2-40B4-BE49-F238E27FC236}">
                <a16:creationId xmlns:a16="http://schemas.microsoft.com/office/drawing/2014/main" id="{C731B5EA-6866-4EBE-8138-DEC893F2E2E3}"/>
              </a:ext>
            </a:extLst>
          </p:cNvPr>
          <p:cNvSpPr txBox="1"/>
          <p:nvPr userDrawn="1"/>
        </p:nvSpPr>
        <p:spPr>
          <a:xfrm>
            <a:off x="1260000" y="2267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info@deltares.nl</a:t>
            </a:r>
          </a:p>
        </p:txBody>
      </p:sp>
      <p:sp>
        <p:nvSpPr>
          <p:cNvPr id="30" name="Tekstvak 29">
            <a:hlinkClick r:id="rId4"/>
            <a:extLst>
              <a:ext uri="{FF2B5EF4-FFF2-40B4-BE49-F238E27FC236}">
                <a16:creationId xmlns:a16="http://schemas.microsoft.com/office/drawing/2014/main" id="{B2A41075-9E8D-4E25-B2BA-1D1DD506088A}"/>
              </a:ext>
            </a:extLst>
          </p:cNvPr>
          <p:cNvSpPr txBox="1"/>
          <p:nvPr userDrawn="1"/>
        </p:nvSpPr>
        <p:spPr>
          <a:xfrm>
            <a:off x="4212000" y="1763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1" name="Tekstvak 30">
            <a:hlinkClick r:id="rId5"/>
            <a:extLst>
              <a:ext uri="{FF2B5EF4-FFF2-40B4-BE49-F238E27FC236}">
                <a16:creationId xmlns:a16="http://schemas.microsoft.com/office/drawing/2014/main" id="{58C063EF-2783-4DB8-8B62-49C28C8695C5}"/>
              </a:ext>
            </a:extLst>
          </p:cNvPr>
          <p:cNvSpPr txBox="1"/>
          <p:nvPr userDrawn="1"/>
        </p:nvSpPr>
        <p:spPr>
          <a:xfrm>
            <a:off x="6912000" y="1763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linkedin.com/company/deltares</a:t>
            </a:r>
          </a:p>
        </p:txBody>
      </p:sp>
      <p:sp>
        <p:nvSpPr>
          <p:cNvPr id="32" name="Tekstvak 31">
            <a:hlinkClick r:id="rId6"/>
            <a:extLst>
              <a:ext uri="{FF2B5EF4-FFF2-40B4-BE49-F238E27FC236}">
                <a16:creationId xmlns:a16="http://schemas.microsoft.com/office/drawing/2014/main" id="{5F163D96-77E3-420C-8665-5CE311574B20}"/>
              </a:ext>
            </a:extLst>
          </p:cNvPr>
          <p:cNvSpPr txBox="1"/>
          <p:nvPr userDrawn="1"/>
        </p:nvSpPr>
        <p:spPr>
          <a:xfrm>
            <a:off x="1260000" y="1763999"/>
            <a:ext cx="19496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www.deltares.nl</a:t>
            </a:r>
          </a:p>
        </p:txBody>
      </p:sp>
      <p:sp>
        <p:nvSpPr>
          <p:cNvPr id="33" name="Tekstvak 32">
            <a:hlinkClick r:id="rId7"/>
            <a:extLst>
              <a:ext uri="{FF2B5EF4-FFF2-40B4-BE49-F238E27FC236}">
                <a16:creationId xmlns:a16="http://schemas.microsoft.com/office/drawing/2014/main" id="{3B4E325A-D4A5-415E-A8C3-FF4A98631369}"/>
              </a:ext>
            </a:extLst>
          </p:cNvPr>
          <p:cNvSpPr txBox="1"/>
          <p:nvPr userDrawn="1"/>
        </p:nvSpPr>
        <p:spPr>
          <a:xfrm>
            <a:off x="4212000" y="2267999"/>
            <a:ext cx="187166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@deltares</a:t>
            </a:r>
          </a:p>
        </p:txBody>
      </p:sp>
      <p:sp>
        <p:nvSpPr>
          <p:cNvPr id="34" name="Tekstvak 33">
            <a:hlinkClick r:id="rId8"/>
            <a:extLst>
              <a:ext uri="{FF2B5EF4-FFF2-40B4-BE49-F238E27FC236}">
                <a16:creationId xmlns:a16="http://schemas.microsoft.com/office/drawing/2014/main" id="{052934D0-6B1B-4AB9-8002-224050C7A1A1}"/>
              </a:ext>
            </a:extLst>
          </p:cNvPr>
          <p:cNvSpPr txBox="1"/>
          <p:nvPr userDrawn="1"/>
        </p:nvSpPr>
        <p:spPr>
          <a:xfrm>
            <a:off x="6912000" y="2267999"/>
            <a:ext cx="43444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1800" noProof="1">
                <a:solidFill>
                  <a:schemeClr val="tx2"/>
                </a:solidFill>
              </a:rPr>
              <a:t>facebook.com/deltaresNL</a:t>
            </a:r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phic 6">
            <a:hlinkClick r:id="rId6"/>
            <a:extLst>
              <a:ext uri="{FF2B5EF4-FFF2-40B4-BE49-F238E27FC236}">
                <a16:creationId xmlns:a16="http://schemas.microsoft.com/office/drawing/2014/main" id="{0D7005BD-5B17-436C-95BF-D53FCBDA054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756000" y="1764000"/>
            <a:ext cx="306000" cy="306000"/>
          </a:xfrm>
          <a:prstGeom prst="rect">
            <a:avLst/>
          </a:prstGeom>
        </p:spPr>
      </p:pic>
      <p:pic>
        <p:nvPicPr>
          <p:cNvPr id="9" name="Graphic 8">
            <a:hlinkClick r:id="rId5"/>
            <a:extLst>
              <a:ext uri="{FF2B5EF4-FFF2-40B4-BE49-F238E27FC236}">
                <a16:creationId xmlns:a16="http://schemas.microsoft.com/office/drawing/2014/main" id="{48ED5D6E-BB00-4DF8-8A4A-B64CCA320013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408000" y="1764000"/>
            <a:ext cx="306000" cy="306000"/>
          </a:xfrm>
          <a:prstGeom prst="rect">
            <a:avLst/>
          </a:prstGeom>
        </p:spPr>
      </p:pic>
      <p:pic>
        <p:nvPicPr>
          <p:cNvPr id="12" name="Graphic 11">
            <a:hlinkClick r:id="rId3"/>
            <a:extLst>
              <a:ext uri="{FF2B5EF4-FFF2-40B4-BE49-F238E27FC236}">
                <a16:creationId xmlns:a16="http://schemas.microsoft.com/office/drawing/2014/main" id="{3D248AEC-10A5-4B7E-BF95-2E949619BACB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756000" y="2268000"/>
            <a:ext cx="306000" cy="306000"/>
          </a:xfrm>
          <a:prstGeom prst="rect">
            <a:avLst/>
          </a:prstGeom>
        </p:spPr>
      </p:pic>
      <p:pic>
        <p:nvPicPr>
          <p:cNvPr id="16" name="Graphic 15">
            <a:hlinkClick r:id="rId8"/>
            <a:extLst>
              <a:ext uri="{FF2B5EF4-FFF2-40B4-BE49-F238E27FC236}">
                <a16:creationId xmlns:a16="http://schemas.microsoft.com/office/drawing/2014/main" id="{54EB740A-0F53-4E1C-8587-DA2F01870AD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tretch>
            <a:fillRect/>
          </a:stretch>
        </p:blipFill>
        <p:spPr>
          <a:xfrm>
            <a:off x="6408000" y="2268000"/>
            <a:ext cx="306000" cy="306000"/>
          </a:xfrm>
          <a:prstGeom prst="rect">
            <a:avLst/>
          </a:prstGeom>
        </p:spPr>
      </p:pic>
      <p:pic>
        <p:nvPicPr>
          <p:cNvPr id="19" name="Graphic 18">
            <a:hlinkClick r:id="rId4"/>
            <a:extLst>
              <a:ext uri="{FF2B5EF4-FFF2-40B4-BE49-F238E27FC236}">
                <a16:creationId xmlns:a16="http://schemas.microsoft.com/office/drawing/2014/main" id="{3C2A80C3-6754-49BB-AE1D-787E3C8B82C9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tretch>
            <a:fillRect/>
          </a:stretch>
        </p:blipFill>
        <p:spPr>
          <a:xfrm>
            <a:off x="3708000" y="1764000"/>
            <a:ext cx="306000" cy="306000"/>
          </a:xfrm>
          <a:prstGeom prst="rect">
            <a:avLst/>
          </a:prstGeom>
        </p:spPr>
      </p:pic>
      <p:pic>
        <p:nvPicPr>
          <p:cNvPr id="44" name="Graphic 43">
            <a:hlinkClick r:id="rId7"/>
            <a:extLst>
              <a:ext uri="{FF2B5EF4-FFF2-40B4-BE49-F238E27FC236}">
                <a16:creationId xmlns:a16="http://schemas.microsoft.com/office/drawing/2014/main" id="{7232CAEC-F3CE-4040-A772-F8A6B930251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tretch>
            <a:fillRect/>
          </a:stretch>
        </p:blipFill>
        <p:spPr>
          <a:xfrm>
            <a:off x="3708000" y="2268000"/>
            <a:ext cx="306000" cy="306000"/>
          </a:xfrm>
          <a:prstGeom prst="rect">
            <a:avLst/>
          </a:prstGeom>
        </p:spPr>
      </p:pic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552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 userDrawn="1">
          <p15:clr>
            <a:srgbClr val="FBAE40"/>
          </p15:clr>
        </p15:guide>
        <p15:guide id="2" orient="horz" pos="2058" userDrawn="1">
          <p15:clr>
            <a:srgbClr val="FBAE40"/>
          </p15:clr>
        </p15:guide>
        <p15:guide id="3" orient="horz" pos="4026" userDrawn="1">
          <p15:clr>
            <a:srgbClr val="FBAE40"/>
          </p15:clr>
        </p15:guide>
        <p15:guide id="4" pos="4044" userDrawn="1">
          <p15:clr>
            <a:srgbClr val="FBAE40"/>
          </p15:clr>
        </p15:guide>
        <p15:guide id="5" pos="4362" userDrawn="1">
          <p15:clr>
            <a:srgbClr val="FBAE40"/>
          </p15:clr>
        </p15:guide>
        <p15:guide id="6" pos="2661" userDrawn="1">
          <p15:clr>
            <a:srgbClr val="FBAE40"/>
          </p15:clr>
        </p15:guide>
        <p15:guide id="7" pos="2343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(Vrij invulbaa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65">
            <a:extLst>
              <a:ext uri="{FF2B5EF4-FFF2-40B4-BE49-F238E27FC236}">
                <a16:creationId xmlns:a16="http://schemas.microsoft.com/office/drawing/2014/main" id="{D8C9B7F8-6288-4D09-BD88-8006B973F31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55650" y="2820473"/>
            <a:ext cx="11436350" cy="4037527"/>
          </a:xfrm>
          <a:blipFill>
            <a:blip r:embed="rId2"/>
            <a:stretch>
              <a:fillRect/>
            </a:stretch>
          </a:blipFill>
        </p:spPr>
        <p:txBody>
          <a:bodyPr tIns="2340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DB90DCA0-4985-4FE6-A3E0-A65236F17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17" name="Tijdelijke aanduiding voor tekst 61">
            <a:extLst>
              <a:ext uri="{FF2B5EF4-FFF2-40B4-BE49-F238E27FC236}">
                <a16:creationId xmlns:a16="http://schemas.microsoft.com/office/drawing/2014/main" id="{3D815638-2A87-40E4-BC3A-FB4D1E25ACB0}"/>
              </a:ext>
            </a:extLst>
          </p:cNvPr>
          <p:cNvSpPr>
            <a:spLocks noGrp="1" noChangeAspect="1"/>
          </p:cNvSpPr>
          <p:nvPr>
            <p:ph type="body" sz="quarter" idx="18"/>
          </p:nvPr>
        </p:nvSpPr>
        <p:spPr>
          <a:xfrm>
            <a:off x="9531707" y="5835881"/>
            <a:ext cx="2340000" cy="758729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lIns="3240000" rIns="0"/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4416EE60-04E7-4A49-88D4-1122BC4AF7D8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755650" y="3288888"/>
            <a:ext cx="2863850" cy="3096290"/>
          </a:xfrm>
          <a:custGeom>
            <a:avLst/>
            <a:gdLst>
              <a:gd name="connsiteX0" fmla="*/ 2525609 w 5497409"/>
              <a:gd name="connsiteY0" fmla="*/ 0 h 5943600"/>
              <a:gd name="connsiteX1" fmla="*/ 5497409 w 5497409"/>
              <a:gd name="connsiteY1" fmla="*/ 2971800 h 5943600"/>
              <a:gd name="connsiteX2" fmla="*/ 2525609 w 5497409"/>
              <a:gd name="connsiteY2" fmla="*/ 5943600 h 5943600"/>
              <a:gd name="connsiteX3" fmla="*/ 61346 w 5497409"/>
              <a:gd name="connsiteY3" fmla="*/ 4633362 h 5943600"/>
              <a:gd name="connsiteX4" fmla="*/ 0 w 5497409"/>
              <a:gd name="connsiteY4" fmla="*/ 4532384 h 5943600"/>
              <a:gd name="connsiteX5" fmla="*/ 0 w 5497409"/>
              <a:gd name="connsiteY5" fmla="*/ 1411217 h 5943600"/>
              <a:gd name="connsiteX6" fmla="*/ 61346 w 5497409"/>
              <a:gd name="connsiteY6" fmla="*/ 1310238 h 5943600"/>
              <a:gd name="connsiteX7" fmla="*/ 2525609 w 5497409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09" h="5943600">
                <a:moveTo>
                  <a:pt x="2525609" y="0"/>
                </a:moveTo>
                <a:cubicBezTo>
                  <a:pt x="4166889" y="0"/>
                  <a:pt x="5497409" y="1330520"/>
                  <a:pt x="5497409" y="2971800"/>
                </a:cubicBezTo>
                <a:cubicBezTo>
                  <a:pt x="5497409" y="4613080"/>
                  <a:pt x="4166889" y="5943600"/>
                  <a:pt x="2525609" y="5943600"/>
                </a:cubicBezTo>
                <a:cubicBezTo>
                  <a:pt x="1499809" y="5943600"/>
                  <a:pt x="595400" y="5423866"/>
                  <a:pt x="61346" y="4633362"/>
                </a:cubicBezTo>
                <a:lnTo>
                  <a:pt x="0" y="4532384"/>
                </a:lnTo>
                <a:lnTo>
                  <a:pt x="0" y="1411217"/>
                </a:lnTo>
                <a:lnTo>
                  <a:pt x="61346" y="1310238"/>
                </a:lnTo>
                <a:cubicBezTo>
                  <a:pt x="595400" y="519735"/>
                  <a:pt x="1499809" y="0"/>
                  <a:pt x="2525609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>
                  <a:alpha val="0"/>
                </a:schemeClr>
              </a:gs>
              <a:gs pos="100000">
                <a:schemeClr val="accent4"/>
              </a:gs>
            </a:gsLst>
            <a:lin ang="10800000" scaled="1"/>
            <a:tileRect/>
          </a:gradFill>
        </p:spPr>
        <p:txBody>
          <a:bodyPr vert="wordArtVert" wrap="square" rIns="6336000">
            <a:no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30A32AC-B6B9-49DA-96CB-8FA7566F258D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13086750" y="4157669"/>
            <a:ext cx="153888" cy="1485895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65B33C15-FA3F-4488-B605-FD2E5912A64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556122" y="541695"/>
            <a:ext cx="153888" cy="5101869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11" name="Tijdelijke aanduiding voor dianummer 10">
            <a:extLst>
              <a:ext uri="{FF2B5EF4-FFF2-40B4-BE49-F238E27FC236}">
                <a16:creationId xmlns:a16="http://schemas.microsoft.com/office/drawing/2014/main" id="{7A43FF58-601A-486A-BC3C-8646024C246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>
          <a:xfrm>
            <a:off x="1240991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23" name="Tijdelijke aanduiding voor tekst 3">
            <a:extLst>
              <a:ext uri="{FF2B5EF4-FFF2-40B4-BE49-F238E27FC236}">
                <a16:creationId xmlns:a16="http://schemas.microsoft.com/office/drawing/2014/main" id="{D05F72AB-9143-4CEB-9995-BC46F87996D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260000" y="1764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4" name="Tijdelijke aanduiding voor tekst 3">
            <a:extLst>
              <a:ext uri="{FF2B5EF4-FFF2-40B4-BE49-F238E27FC236}">
                <a16:creationId xmlns:a16="http://schemas.microsoft.com/office/drawing/2014/main" id="{140C74ED-3843-44B5-A036-98F1C0983D0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1260000" y="2268000"/>
            <a:ext cx="2448000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5" name="Tijdelijke aanduiding voor tekst 3">
            <a:extLst>
              <a:ext uri="{FF2B5EF4-FFF2-40B4-BE49-F238E27FC236}">
                <a16:creationId xmlns:a16="http://schemas.microsoft.com/office/drawing/2014/main" id="{7CB3B72F-829E-4802-89CE-5FAA8872114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4212000" y="1764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6" name="Tijdelijke aanduiding voor tekst 3">
            <a:extLst>
              <a:ext uri="{FF2B5EF4-FFF2-40B4-BE49-F238E27FC236}">
                <a16:creationId xmlns:a16="http://schemas.microsoft.com/office/drawing/2014/main" id="{E96C0F79-C1F5-448A-9B02-130652C5EFD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212000" y="2268000"/>
            <a:ext cx="2195512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7" name="Tijdelijke aanduiding voor tekst 3">
            <a:extLst>
              <a:ext uri="{FF2B5EF4-FFF2-40B4-BE49-F238E27FC236}">
                <a16:creationId xmlns:a16="http://schemas.microsoft.com/office/drawing/2014/main" id="{3008B147-EF81-4851-A6A3-FDBC85BB5B4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910369" y="1764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28" name="Tijdelijke aanduiding voor tekst 3">
            <a:extLst>
              <a:ext uri="{FF2B5EF4-FFF2-40B4-BE49-F238E27FC236}">
                <a16:creationId xmlns:a16="http://schemas.microsoft.com/office/drawing/2014/main" id="{D61D01F4-0D94-49A0-A0C6-2A6964B3939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910369" y="2268000"/>
            <a:ext cx="4362394" cy="30600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180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12238712-852D-4C83-A179-EE0F3F6553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55650" y="1764000"/>
            <a:ext cx="306000" cy="306000"/>
          </a:xfr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ijdelijke aanduiding voor afbeelding 12">
            <a:extLst>
              <a:ext uri="{FF2B5EF4-FFF2-40B4-BE49-F238E27FC236}">
                <a16:creationId xmlns:a16="http://schemas.microsoft.com/office/drawing/2014/main" id="{B94B33D8-9ADC-46F3-9BAD-244DD869287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55650" y="2268000"/>
            <a:ext cx="306000" cy="306000"/>
          </a:xfr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6" name="Tijdelijke aanduiding voor afbeelding 12">
            <a:extLst>
              <a:ext uri="{FF2B5EF4-FFF2-40B4-BE49-F238E27FC236}">
                <a16:creationId xmlns:a16="http://schemas.microsoft.com/office/drawing/2014/main" id="{7B078E79-A086-4E54-9016-28A2DBA0692E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708000" y="1764000"/>
            <a:ext cx="306000" cy="306000"/>
          </a:xfr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7" name="Tijdelijke aanduiding voor afbeelding 12">
            <a:extLst>
              <a:ext uri="{FF2B5EF4-FFF2-40B4-BE49-F238E27FC236}">
                <a16:creationId xmlns:a16="http://schemas.microsoft.com/office/drawing/2014/main" id="{9A2E3717-085D-4920-9B0E-8DBF1A42FCA7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3708000" y="2268000"/>
            <a:ext cx="306000" cy="306000"/>
          </a:xfr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8" name="Tijdelijke aanduiding voor afbeelding 12">
            <a:extLst>
              <a:ext uri="{FF2B5EF4-FFF2-40B4-BE49-F238E27FC236}">
                <a16:creationId xmlns:a16="http://schemas.microsoft.com/office/drawing/2014/main" id="{77467CBB-F989-40AA-BAA1-DDC3FE2145D6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6408000" y="1764000"/>
            <a:ext cx="306000" cy="306000"/>
          </a:xfrm>
          <a:blipFill>
            <a:blip r:embed="rId12">
              <a:extLst>
                <a:ext uri="{96DAC541-7B7A-43D3-8B79-37D633B846F1}">
                  <asvg:svgBlip xmlns:asvg="http://schemas.microsoft.com/office/drawing/2016/SVG/main" xmlns="" r:embed="rId13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9" name="Tijdelijke aanduiding voor afbeelding 12">
            <a:extLst>
              <a:ext uri="{FF2B5EF4-FFF2-40B4-BE49-F238E27FC236}">
                <a16:creationId xmlns:a16="http://schemas.microsoft.com/office/drawing/2014/main" id="{1C25A578-0CC7-464F-9CFB-1B9EC232EF8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6408000" y="2268000"/>
            <a:ext cx="306000" cy="306000"/>
          </a:xfrm>
          <a:blipFill>
            <a:blip r:embed="rId14">
              <a:extLst>
                <a:ext uri="{96DAC541-7B7A-43D3-8B79-37D633B846F1}">
                  <asvg:svgBlip xmlns:asvg="http://schemas.microsoft.com/office/drawing/2016/SVG/main" xmlns="" r:embed="rId15"/>
                </a:ext>
              </a:extLst>
            </a:blip>
            <a:stretch>
              <a:fillRect/>
            </a:stretch>
          </a:blipFill>
        </p:spPr>
        <p:txBody>
          <a:bodyPr anchor="ctr"/>
          <a:lstStyle>
            <a:lvl1pPr marL="0" indent="0" algn="ctr">
              <a:buNone/>
              <a:defRPr sz="4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4094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045">
          <p15:clr>
            <a:srgbClr val="FBAE40"/>
          </p15:clr>
        </p15:guide>
        <p15:guide id="2" orient="horz" pos="2058">
          <p15:clr>
            <a:srgbClr val="FBAE40"/>
          </p15:clr>
        </p15:guide>
        <p15:guide id="3" orient="horz" pos="4026">
          <p15:clr>
            <a:srgbClr val="FBAE40"/>
          </p15:clr>
        </p15:guide>
        <p15:guide id="4" pos="4044">
          <p15:clr>
            <a:srgbClr val="FBAE40"/>
          </p15:clr>
        </p15:guide>
        <p15:guide id="5" pos="4362">
          <p15:clr>
            <a:srgbClr val="FBAE40"/>
          </p15:clr>
        </p15:guide>
        <p15:guide id="6" pos="2661">
          <p15:clr>
            <a:srgbClr val="FBAE40"/>
          </p15:clr>
        </p15:guide>
        <p15:guide id="7" pos="2343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eldia">
  <p:cSld name="1_Titeldia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8"/>
          <p:cNvSpPr>
            <a:spLocks noGrp="1"/>
          </p:cNvSpPr>
          <p:nvPr>
            <p:ph type="pic" idx="2"/>
          </p:nvPr>
        </p:nvSpPr>
        <p:spPr>
          <a:xfrm>
            <a:off x="0" y="0"/>
            <a:ext cx="532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9" name="Google Shape;19;p28"/>
          <p:cNvSpPr txBox="1">
            <a:spLocks noGrp="1"/>
          </p:cNvSpPr>
          <p:nvPr>
            <p:ph type="body" idx="1"/>
          </p:nvPr>
        </p:nvSpPr>
        <p:spPr>
          <a:xfrm>
            <a:off x="5746860" y="5295900"/>
            <a:ext cx="6002228" cy="788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  <a:defRPr/>
            </a:lvl5pPr>
            <a:lvl6pPr marL="2743200" lvl="5" indent="-33718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10"/>
              <a:buAutoNum type="alphaLcPeriod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8"/>
          <p:cNvSpPr txBox="1">
            <a:spLocks noGrp="1"/>
          </p:cNvSpPr>
          <p:nvPr>
            <p:ph type="subTitle" idx="3"/>
          </p:nvPr>
        </p:nvSpPr>
        <p:spPr>
          <a:xfrm>
            <a:off x="5746861" y="3854640"/>
            <a:ext cx="600222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 b="1">
                <a:solidFill>
                  <a:schemeClr val="dk2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2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28"/>
          <p:cNvSpPr txBox="1">
            <a:spLocks noGrp="1"/>
          </p:cNvSpPr>
          <p:nvPr>
            <p:ph type="dt" idx="10"/>
          </p:nvPr>
        </p:nvSpPr>
        <p:spPr>
          <a:xfrm>
            <a:off x="5722938" y="6264000"/>
            <a:ext cx="2340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00" b="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8"/>
          <p:cNvSpPr txBox="1">
            <a:spLocks noGrp="1"/>
          </p:cNvSpPr>
          <p:nvPr>
            <p:ph type="ftr" idx="11"/>
          </p:nvPr>
        </p:nvSpPr>
        <p:spPr>
          <a:xfrm rot="-5400000">
            <a:off x="10657508" y="2500064"/>
            <a:ext cx="3786017" cy="153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E6E6E6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sldNum" idx="12"/>
          </p:nvPr>
        </p:nvSpPr>
        <p:spPr>
          <a:xfrm>
            <a:off x="12327363" y="6413498"/>
            <a:ext cx="450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ctr">
              <a:spcBef>
                <a:spcPts val="0"/>
              </a:spcBef>
              <a:buNone/>
              <a:defRPr sz="1200" b="0" i="0" u="none" strike="noStrike" cap="none">
                <a:solidFill>
                  <a:srgbClr val="E6E6E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title"/>
          </p:nvPr>
        </p:nvSpPr>
        <p:spPr>
          <a:xfrm>
            <a:off x="5743258" y="1766078"/>
            <a:ext cx="6006145" cy="1990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400"/>
              <a:buFont typeface="Arial"/>
              <a:buNone/>
              <a:defRPr b="1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body" idx="4"/>
          </p:nvPr>
        </p:nvSpPr>
        <p:spPr>
          <a:xfrm>
            <a:off x="310801" y="5947577"/>
            <a:ext cx="3176270" cy="756001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428400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E6E6E6"/>
              </a:buClr>
              <a:buSzPts val="1800"/>
              <a:buNone/>
              <a:defRPr>
                <a:solidFill>
                  <a:srgbClr val="E6E6E6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−"/>
              <a:defRPr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3147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  <a:defRPr/>
            </a:lvl5pPr>
            <a:lvl6pPr marL="2743200" lvl="5" indent="-33718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10"/>
              <a:buAutoNum type="alphaLcPeriod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99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Titeldia met vierkan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ijdelijke aanduiding voor afbeelding 65">
            <a:extLst>
              <a:ext uri="{FF2B5EF4-FFF2-40B4-BE49-F238E27FC236}">
                <a16:creationId xmlns:a16="http://schemas.microsoft.com/office/drawing/2014/main" id="{C993F618-5D8C-4CD3-B26D-F74E7598724D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6858000" cy="6858000"/>
          </a:xfrm>
          <a:solidFill>
            <a:schemeClr val="bg1">
              <a:lumMod val="85000"/>
            </a:schemeClr>
          </a:solidFill>
        </p:spPr>
        <p:txBody>
          <a:bodyPr tIns="3816000"/>
          <a:lstStyle>
            <a:lvl1pPr marL="0" indent="0" algn="ctr">
              <a:buNone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l-NL"/>
              <a:t>Selecteer afbeelding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17861E45-7D0B-4CBE-BF29-EEB92636311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36000" y="5295900"/>
            <a:ext cx="4513088" cy="788988"/>
          </a:xfrm>
        </p:spPr>
        <p:txBody>
          <a:bodyPr>
            <a:noAutofit/>
          </a:bodyPr>
          <a:lstStyle>
            <a:lvl1pPr marL="0" indent="0">
              <a:buNone/>
              <a:defRPr sz="1200" b="0"/>
            </a:lvl1pPr>
          </a:lstStyle>
          <a:p>
            <a:pPr lvl="0"/>
            <a:r>
              <a:rPr lang="nl-NL"/>
              <a:t>Naam Achternaam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B0A17F5-F68D-450E-924D-50BE1E84C5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36000" y="3854640"/>
            <a:ext cx="4513088" cy="676275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FB69FD9-1A34-44C5-BB96-B626ABE7D6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36000" y="6264000"/>
            <a:ext cx="2340000" cy="184666"/>
          </a:xfrm>
        </p:spPr>
        <p:txBody>
          <a:bodyPr vert="horz"/>
          <a:lstStyle>
            <a:lvl1pPr>
              <a:defRPr sz="1000" b="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05FF67-098D-42EF-9DDB-0B34D97B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473572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D7F641E-4810-428B-93B4-F028FBE4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27363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9" name="Titel 8">
            <a:extLst>
              <a:ext uri="{FF2B5EF4-FFF2-40B4-BE49-F238E27FC236}">
                <a16:creationId xmlns:a16="http://schemas.microsoft.com/office/drawing/2014/main" id="{A77695BF-4150-4BB7-8197-EF140D448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000" y="1766078"/>
            <a:ext cx="4516033" cy="1990582"/>
          </a:xfrm>
        </p:spPr>
        <p:txBody>
          <a:bodyPr anchor="b" anchorCtr="0"/>
          <a:lstStyle>
            <a:lvl1pPr>
              <a:lnSpc>
                <a:spcPct val="90000"/>
              </a:lnSpc>
              <a:defRPr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pic>
        <p:nvPicPr>
          <p:cNvPr id="11" name="Deltares_Logo_groot">
            <a:extLst>
              <a:ext uri="{FF2B5EF4-FFF2-40B4-BE49-F238E27FC236}">
                <a16:creationId xmlns:a16="http://schemas.microsoft.com/office/drawing/2014/main" id="{07BC8CE6-4B06-4C93-9DE2-B3D24820A4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76000" y="180000"/>
            <a:ext cx="2340000" cy="760500"/>
          </a:xfrm>
          <a:prstGeom prst="rect">
            <a:avLst/>
          </a:prstGeom>
        </p:spPr>
      </p:pic>
      <p:sp>
        <p:nvSpPr>
          <p:cNvPr id="62" name="TX_Enabling_deltalife_wit">
            <a:extLst>
              <a:ext uri="{FF2B5EF4-FFF2-40B4-BE49-F238E27FC236}">
                <a16:creationId xmlns:a16="http://schemas.microsoft.com/office/drawing/2014/main" id="{8230CF4F-5316-4F99-A0B8-28EA9797ED6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801" y="5947577"/>
            <a:ext cx="3176270" cy="756001"/>
          </a:xfrm>
          <a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vert="horz" rIns="4284000"/>
          <a:lstStyle>
            <a:lvl1pPr marL="0" indent="0">
              <a:buNone/>
              <a:defRPr>
                <a:solidFill>
                  <a:srgbClr val="E6E6E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18025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613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4FCC9-2044-439E-994D-7F500C4B4053}" type="datetimeFigureOut">
              <a:rPr lang="en-US" smtClean="0"/>
              <a:t>07/06/2023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449-558F-48B3-A6BC-C768788AF5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21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Groen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Vrije vorm: vorm 15">
            <a:extLst>
              <a:ext uri="{FF2B5EF4-FFF2-40B4-BE49-F238E27FC236}">
                <a16:creationId xmlns:a16="http://schemas.microsoft.com/office/drawing/2014/main" id="{454C307C-D04D-4709-9FD4-571150894DD0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4"/>
              </a:gs>
              <a:gs pos="100000">
                <a:schemeClr val="accent4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4193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oofdstuk / Tussendia (Blauw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E2BD3A-5DDA-4757-ACCB-7CC38D75CC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0000" y="1762124"/>
            <a:ext cx="10512000" cy="1368000"/>
          </a:xfrm>
        </p:spPr>
        <p:txBody>
          <a:bodyPr anchor="t">
            <a:normAutofit/>
          </a:bodyPr>
          <a:lstStyle>
            <a:lvl1pPr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E77DC50-5611-4E05-B13C-BEF10B116F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0000" y="3564000"/>
            <a:ext cx="10585450" cy="151765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109971E-F873-4027-AEC0-F79E132DD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3488" y="4586300"/>
            <a:ext cx="153888" cy="1262844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E93B534-D0A1-49CD-B3E2-FA8113F9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513488" y="684000"/>
            <a:ext cx="153888" cy="3786017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AD1C2C-AB5C-4424-9980-A055EC5CD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367279" y="6413498"/>
            <a:ext cx="450000" cy="184666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FE604B20-D198-4E8C-9B1F-0066D909E5DF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447038"/>
            <a:ext cx="5497462" cy="5943600"/>
          </a:xfrm>
          <a:custGeom>
            <a:avLst/>
            <a:gdLst>
              <a:gd name="connsiteX0" fmla="*/ 2525662 w 5497462"/>
              <a:gd name="connsiteY0" fmla="*/ 0 h 5943600"/>
              <a:gd name="connsiteX1" fmla="*/ 5497462 w 5497462"/>
              <a:gd name="connsiteY1" fmla="*/ 2971800 h 5943600"/>
              <a:gd name="connsiteX2" fmla="*/ 2525662 w 5497462"/>
              <a:gd name="connsiteY2" fmla="*/ 5943600 h 5943600"/>
              <a:gd name="connsiteX3" fmla="*/ 61399 w 5497462"/>
              <a:gd name="connsiteY3" fmla="*/ 4633362 h 5943600"/>
              <a:gd name="connsiteX4" fmla="*/ 0 w 5497462"/>
              <a:gd name="connsiteY4" fmla="*/ 4532297 h 5943600"/>
              <a:gd name="connsiteX5" fmla="*/ 0 w 5497462"/>
              <a:gd name="connsiteY5" fmla="*/ 1411304 h 5943600"/>
              <a:gd name="connsiteX6" fmla="*/ 61399 w 5497462"/>
              <a:gd name="connsiteY6" fmla="*/ 1310238 h 5943600"/>
              <a:gd name="connsiteX7" fmla="*/ 2525662 w 5497462"/>
              <a:gd name="connsiteY7" fmla="*/ 0 h 594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497462" h="5943600">
                <a:moveTo>
                  <a:pt x="2525662" y="0"/>
                </a:moveTo>
                <a:cubicBezTo>
                  <a:pt x="4166942" y="0"/>
                  <a:pt x="5497462" y="1330520"/>
                  <a:pt x="5497462" y="2971800"/>
                </a:cubicBezTo>
                <a:cubicBezTo>
                  <a:pt x="5497462" y="4613080"/>
                  <a:pt x="4166942" y="5943600"/>
                  <a:pt x="2525662" y="5943600"/>
                </a:cubicBezTo>
                <a:cubicBezTo>
                  <a:pt x="1499862" y="5943600"/>
                  <a:pt x="595453" y="5423866"/>
                  <a:pt x="61399" y="4633362"/>
                </a:cubicBezTo>
                <a:lnTo>
                  <a:pt x="0" y="4532297"/>
                </a:lnTo>
                <a:lnTo>
                  <a:pt x="0" y="1411304"/>
                </a:lnTo>
                <a:lnTo>
                  <a:pt x="61399" y="1310238"/>
                </a:lnTo>
                <a:cubicBezTo>
                  <a:pt x="595453" y="519735"/>
                  <a:pt x="1499862" y="0"/>
                  <a:pt x="2525662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373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Partner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FEC7CA-9C23-4C8C-8E52-48827CB3D5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6" name="Tijdelijke aanduiding voor datum 5">
            <a:extLst>
              <a:ext uri="{FF2B5EF4-FFF2-40B4-BE49-F238E27FC236}">
                <a16:creationId xmlns:a16="http://schemas.microsoft.com/office/drawing/2014/main" id="{AB16DB44-A35C-4555-8271-1BC45D5EE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98298A93-251E-4C71-ACF3-6A138886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E74A889B-77F6-4552-B217-7A2CA16B2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9EBD329-956B-407B-9AD6-0D41AC6CBE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5651" y="1762124"/>
            <a:ext cx="10517112" cy="4322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9" name="Tijdelijke aanduiding voor afbeelding 13">
            <a:extLst>
              <a:ext uri="{FF2B5EF4-FFF2-40B4-BE49-F238E27FC236}">
                <a16:creationId xmlns:a16="http://schemas.microsoft.com/office/drawing/2014/main" id="{29C6F091-D152-418D-B9F8-A87580FF62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3358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1" name="Tijdelijke aanduiding voor afbeelding 13">
            <a:extLst>
              <a:ext uri="{FF2B5EF4-FFF2-40B4-BE49-F238E27FC236}">
                <a16:creationId xmlns:a16="http://schemas.microsoft.com/office/drawing/2014/main" id="{60BE643B-1ED0-4C44-A1BD-69154E5788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73876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2" name="Tijdelijke aanduiding voor afbeelding 13">
            <a:extLst>
              <a:ext uri="{FF2B5EF4-FFF2-40B4-BE49-F238E27FC236}">
                <a16:creationId xmlns:a16="http://schemas.microsoft.com/office/drawing/2014/main" id="{A065EEC8-0E39-4605-AE1D-D95CBC90482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714164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3" name="Tijdelijke aanduiding voor afbeelding 13">
            <a:extLst>
              <a:ext uri="{FF2B5EF4-FFF2-40B4-BE49-F238E27FC236}">
                <a16:creationId xmlns:a16="http://schemas.microsoft.com/office/drawing/2014/main" id="{48162130-D103-42A6-B07E-E8EF059018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54452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7250C887-952A-4DC1-8215-8DFA36C6EDD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94740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5" name="Tijdelijke aanduiding voor afbeelding 13">
            <a:extLst>
              <a:ext uri="{FF2B5EF4-FFF2-40B4-BE49-F238E27FC236}">
                <a16:creationId xmlns:a16="http://schemas.microsoft.com/office/drawing/2014/main" id="{B0075813-47FE-4243-A0DB-86635BED623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735028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  <p:sp>
        <p:nvSpPr>
          <p:cNvPr id="16" name="Tijdelijke aanduiding voor afbeelding 13">
            <a:extLst>
              <a:ext uri="{FF2B5EF4-FFF2-40B4-BE49-F238E27FC236}">
                <a16:creationId xmlns:a16="http://schemas.microsoft.com/office/drawing/2014/main" id="{B8D44326-7D12-4338-99E1-2E879D21A25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0075317" y="6275959"/>
            <a:ext cx="1188000" cy="378000"/>
          </a:xfrm>
          <a:noFill/>
        </p:spPr>
        <p:txBody>
          <a:bodyPr tIns="0">
            <a:normAutofit/>
          </a:bodyPr>
          <a:lstStyle>
            <a:lvl1pPr marL="0" indent="0" algn="ctr">
              <a:buNone/>
              <a:defRPr sz="700"/>
            </a:lvl1pPr>
          </a:lstStyle>
          <a:p>
            <a:r>
              <a:rPr lang="en-US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64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CBD4A7-30E2-4E78-B4FA-A8B2C41A61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89361EE-4435-4145-8E9D-4F0A53E9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DFBB55-F053-4FC0-8FD6-FD27BC57E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220EB44-40D1-4CAF-8FFD-29202A0A5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pPr/>
              <a:t>‹#›</a:t>
            </a:fld>
            <a:endParaRPr lang="nl-NL"/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64A6160-4B2C-4199-AB7C-023FEDE195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55650" y="1768763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8" name="Tijdelijke aanduiding voor inhoud 6">
            <a:extLst>
              <a:ext uri="{FF2B5EF4-FFF2-40B4-BE49-F238E27FC236}">
                <a16:creationId xmlns:a16="http://schemas.microsoft.com/office/drawing/2014/main" id="{A7315F35-EA75-4506-B955-CB617ACBDB4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1825" y="1770636"/>
            <a:ext cx="5076175" cy="43181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3594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 met tit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B360240-711C-40DC-B819-28D5F76EA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2125"/>
            <a:ext cx="5065347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485B8C4-FFE1-4941-89E1-E5B658D719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5650" y="2556001"/>
            <a:ext cx="5065347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D244503-4D19-475F-8DE3-680EA8CDCC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997" y="1762125"/>
            <a:ext cx="5087002" cy="7429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D37810D-DEFA-432E-B30A-7F13B7EF0F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997" y="2556001"/>
            <a:ext cx="5087002" cy="3528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5D5B83A0-F52F-4A50-A779-6FBDEC06B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0DF3265-27D0-49AD-8963-A3EC3CB22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632C89B3-2645-49EA-AE6E-C0189B3A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9CFFACB9-41BE-4C1C-8FD9-C0590014C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44744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177C9B-D616-43D5-9E9C-399615DA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97891F0-8DCB-4D52-8695-2AD665086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B044C9F-B1E5-43F8-ABA5-F8A0AF3B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021C5-B1DD-464A-832F-A03BCAB5B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2B3F14-D836-496B-80A2-23BE75BD68CB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620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Footer Bar">
            <a:extLst>
              <a:ext uri="{FF2B5EF4-FFF2-40B4-BE49-F238E27FC236}">
                <a16:creationId xmlns:a16="http://schemas.microsoft.com/office/drawing/2014/main" id="{022EB8B7-6824-4AED-BB2B-C0B109993AD1}"/>
              </a:ext>
            </a:extLst>
          </p:cNvPr>
          <p:cNvGrpSpPr/>
          <p:nvPr userDrawn="1"/>
        </p:nvGrpSpPr>
        <p:grpSpPr>
          <a:xfrm>
            <a:off x="11742000" y="0"/>
            <a:ext cx="450000" cy="6858000"/>
            <a:chOff x="11742000" y="0"/>
            <a:chExt cx="450000" cy="6858000"/>
          </a:xfrm>
          <a:solidFill>
            <a:schemeClr val="accent2">
              <a:alpha val="5882"/>
            </a:schemeClr>
          </a:solidFill>
        </p:grpSpPr>
        <p:sp>
          <p:nvSpPr>
            <p:cNvPr id="7" name="Rechthoek 6">
              <a:extLst>
                <a:ext uri="{FF2B5EF4-FFF2-40B4-BE49-F238E27FC236}">
                  <a16:creationId xmlns:a16="http://schemas.microsoft.com/office/drawing/2014/main" id="{9F9EE001-C15B-435E-9F44-1622C159FC17}"/>
                </a:ext>
              </a:extLst>
            </p:cNvPr>
            <p:cNvSpPr/>
            <p:nvPr userDrawn="1"/>
          </p:nvSpPr>
          <p:spPr>
            <a:xfrm>
              <a:off x="11742000" y="0"/>
              <a:ext cx="450000" cy="6858000"/>
            </a:xfrm>
            <a:prstGeom prst="rect">
              <a:avLst/>
            </a:prstGeom>
            <a:solidFill>
              <a:srgbClr val="F1F3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Rechte verbindingslijn 8">
              <a:extLst>
                <a:ext uri="{FF2B5EF4-FFF2-40B4-BE49-F238E27FC236}">
                  <a16:creationId xmlns:a16="http://schemas.microsoft.com/office/drawing/2014/main" id="{32440EA2-337B-4EDA-9C88-10B9002EF364}"/>
                </a:ext>
              </a:extLst>
            </p:cNvPr>
            <p:cNvCxnSpPr/>
            <p:nvPr userDrawn="1"/>
          </p:nvCxnSpPr>
          <p:spPr>
            <a:xfrm>
              <a:off x="11801530" y="6081711"/>
              <a:ext cx="324000" cy="0"/>
            </a:xfrm>
            <a:prstGeom prst="line">
              <a:avLst/>
            </a:prstGeom>
            <a:grpFill/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8E966F5-006F-433A-9691-0B17633B2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41695"/>
            <a:ext cx="10517113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err="1"/>
              <a:t>Dia</a:t>
            </a:r>
            <a:r>
              <a:rPr lang="en-GB"/>
              <a:t> met </a:t>
            </a:r>
            <a:r>
              <a:rPr lang="en-GB" err="1"/>
              <a:t>tekst</a:t>
            </a:r>
            <a:r>
              <a:rPr lang="en-GB"/>
              <a:t>. </a:t>
            </a:r>
            <a:r>
              <a:rPr lang="en-GB" err="1"/>
              <a:t>Voorbeeld</a:t>
            </a:r>
            <a:r>
              <a:rPr lang="en-GB"/>
              <a:t> van </a:t>
            </a:r>
            <a:r>
              <a:rPr lang="en-GB" err="1"/>
              <a:t>een</a:t>
            </a:r>
            <a:r>
              <a:rPr lang="en-GB"/>
              <a:t> </a:t>
            </a:r>
            <a:r>
              <a:rPr lang="en-GB" err="1"/>
              <a:t>lange</a:t>
            </a:r>
            <a:r>
              <a:rPr lang="en-GB"/>
              <a:t> </a:t>
            </a:r>
            <a:r>
              <a:rPr lang="en-GB" err="1"/>
              <a:t>tekst</a:t>
            </a:r>
            <a:r>
              <a:rPr lang="en-GB"/>
              <a:t> over twee regels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1B2E2CE-1F7F-4603-9A75-FEAAFF7381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5650" y="1768763"/>
            <a:ext cx="10512349" cy="43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Level 1, default bullets</a:t>
            </a:r>
          </a:p>
          <a:p>
            <a:pPr lvl="1"/>
            <a:r>
              <a:rPr lang="en-GB"/>
              <a:t>Level 2, (sub bullets)</a:t>
            </a:r>
          </a:p>
          <a:p>
            <a:pPr lvl="2"/>
            <a:r>
              <a:rPr lang="en-GB"/>
              <a:t>Level 3 (</a:t>
            </a:r>
            <a:r>
              <a:rPr lang="en-GB" err="1"/>
              <a:t>bodytext</a:t>
            </a:r>
            <a:r>
              <a:rPr lang="en-GB"/>
              <a:t>)</a:t>
            </a:r>
          </a:p>
          <a:p>
            <a:pPr lvl="3"/>
            <a:r>
              <a:rPr lang="en-GB"/>
              <a:t>Level 4 (Subtitle)</a:t>
            </a:r>
          </a:p>
          <a:p>
            <a:pPr lvl="4"/>
            <a:r>
              <a:rPr lang="en-GB"/>
              <a:t>Level 5 (numbers)</a:t>
            </a:r>
          </a:p>
          <a:p>
            <a:pPr lvl="5"/>
            <a:r>
              <a:rPr lang="en-GB"/>
              <a:t>Level (sub numbers)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E4571E1-7B78-4AC3-AB7A-7A15720DF4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420000" y="4157669"/>
            <a:ext cx="153888" cy="1485895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sz="1000" b="0">
                <a:solidFill>
                  <a:srgbClr val="E6E6E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004B6D2-F868-492E-8371-701F4F999C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889372" y="541695"/>
            <a:ext cx="153888" cy="5101869"/>
          </a:xfrm>
          <a:prstGeom prst="rect">
            <a:avLst/>
          </a:prstGeom>
        </p:spPr>
        <p:txBody>
          <a:bodyPr vert="vert270" wrap="square" lIns="0" tIns="0" rIns="0" bIns="0" rtlCol="0" anchor="ctr" anchorCtr="0">
            <a:noAutofit/>
          </a:bodyPr>
          <a:lstStyle>
            <a:lvl1pPr algn="l">
              <a:defRPr lang="nl-NL" sz="10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F491C4D-045B-4D79-8E4E-A715678ECC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43163" y="6413498"/>
            <a:ext cx="450000" cy="18466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algn="ct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42B3F14-D836-496B-80A2-23BE75BD68CB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Deltares_Logo_klein">
            <a:extLst>
              <a:ext uri="{FF2B5EF4-FFF2-40B4-BE49-F238E27FC236}">
                <a16:creationId xmlns:a16="http://schemas.microsoft.com/office/drawing/2014/main" id="{CA5E38F1-EE2E-4740-B411-6A2F5838BECA}"/>
              </a:ext>
            </a:extLst>
          </p:cNvPr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756" y="6267123"/>
            <a:ext cx="1188000" cy="3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53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47" r:id="rId3"/>
    <p:sldLayoutId id="2147483691" r:id="rId4"/>
    <p:sldLayoutId id="2147483692" r:id="rId5"/>
    <p:sldLayoutId id="2147483664" r:id="rId6"/>
    <p:sldLayoutId id="2147483687" r:id="rId7"/>
    <p:sldLayoutId id="2147483689" r:id="rId8"/>
    <p:sldLayoutId id="2147483690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96" r:id="rId17"/>
    <p:sldLayoutId id="2147483682" r:id="rId18"/>
    <p:sldLayoutId id="2147483683" r:id="rId19"/>
    <p:sldLayoutId id="2147483749" r:id="rId20"/>
    <p:sldLayoutId id="2147483681" r:id="rId21"/>
    <p:sldLayoutId id="2147483752" r:id="rId22"/>
    <p:sldLayoutId id="2147483699" r:id="rId23"/>
    <p:sldLayoutId id="2147483748" r:id="rId24"/>
    <p:sldLayoutId id="2147483656" r:id="rId25"/>
    <p:sldLayoutId id="2147483753" r:id="rId26"/>
    <p:sldLayoutId id="2147483698" r:id="rId27"/>
    <p:sldLayoutId id="2147483754" r:id="rId28"/>
    <p:sldLayoutId id="2147483758" r:id="rId29"/>
    <p:sldLayoutId id="2147483759" r:id="rId3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24000" indent="-3240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48000" indent="-3240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−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324000" indent="-324000" algn="l" defTabSz="914400" rtl="0" eaLnBrk="1" latinLnBrk="0" hangingPunct="1">
        <a:lnSpc>
          <a:spcPct val="90000"/>
        </a:lnSpc>
        <a:spcBef>
          <a:spcPts val="1000"/>
        </a:spcBef>
        <a:buSzPct val="90000"/>
        <a:buFont typeface="+mj-lt"/>
        <a:buAutoNum type="arabicPeriod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648000" indent="-324000" algn="l" defTabSz="914400" rtl="0" eaLnBrk="1" latinLnBrk="0" hangingPunct="1">
        <a:lnSpc>
          <a:spcPct val="90000"/>
        </a:lnSpc>
        <a:spcBef>
          <a:spcPts val="500"/>
        </a:spcBef>
        <a:buSzPct val="95000"/>
        <a:buFont typeface="+mj-lt"/>
        <a:buAutoNum type="alphaLcPeriod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1110" userDrawn="1">
          <p15:clr>
            <a:srgbClr val="F26B43"/>
          </p15:clr>
        </p15:guide>
        <p15:guide id="3" pos="476" userDrawn="1">
          <p15:clr>
            <a:srgbClr val="F26B43"/>
          </p15:clr>
        </p15:guide>
        <p15:guide id="4" orient="horz" pos="4133" userDrawn="1">
          <p15:clr>
            <a:srgbClr val="F26B43"/>
          </p15:clr>
        </p15:guide>
        <p15:guide id="6" pos="792" userDrawn="1">
          <p15:clr>
            <a:srgbClr val="F26B43"/>
          </p15:clr>
        </p15:guide>
        <p15:guide id="7" orient="horz" pos="3833" userDrawn="1">
          <p15:clr>
            <a:srgbClr val="F26B43"/>
          </p15:clr>
        </p15:guide>
        <p15:guide id="8" orient="horz" pos="336" userDrawn="1">
          <p15:clr>
            <a:srgbClr val="F26B43"/>
          </p15:clr>
        </p15:guide>
        <p15:guide id="9" pos="7098" userDrawn="1">
          <p15:clr>
            <a:srgbClr val="F26B43"/>
          </p15:clr>
        </p15:guide>
        <p15:guide id="10" pos="74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23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3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"/>
          <p:cNvSpPr txBox="1">
            <a:spLocks noGrp="1"/>
          </p:cNvSpPr>
          <p:nvPr>
            <p:ph type="subTitle" idx="3"/>
          </p:nvPr>
        </p:nvSpPr>
        <p:spPr>
          <a:xfrm>
            <a:off x="5734754" y="3415013"/>
            <a:ext cx="6002228" cy="67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000" i="1" dirty="0" err="1" smtClean="0"/>
              <a:t>Tập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huấn</a:t>
            </a:r>
            <a:endParaRPr sz="2000" i="1" dirty="0"/>
          </a:p>
        </p:txBody>
      </p:sp>
      <p:sp>
        <p:nvSpPr>
          <p:cNvPr id="297" name="Google Shape;297;p1"/>
          <p:cNvSpPr txBox="1">
            <a:spLocks noGrp="1"/>
          </p:cNvSpPr>
          <p:nvPr>
            <p:ph type="dt" idx="10"/>
          </p:nvPr>
        </p:nvSpPr>
        <p:spPr>
          <a:xfrm rot="5400000">
            <a:off x="8614484" y="3060260"/>
            <a:ext cx="297030" cy="588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2"/>
              </a:solidFill>
            </a:endParaRPr>
          </a:p>
          <a:p>
            <a:pPr algn="ctr"/>
            <a:r>
              <a:rPr lang="en-US" sz="1600" b="1" dirty="0" smtClean="0">
                <a:solidFill>
                  <a:schemeClr val="dk2"/>
                </a:solidFill>
              </a:rPr>
              <a:t>Vo </a:t>
            </a:r>
            <a:r>
              <a:rPr lang="en-US" sz="1600" b="1" dirty="0" err="1" smtClean="0">
                <a:solidFill>
                  <a:schemeClr val="dk2"/>
                </a:solidFill>
              </a:rPr>
              <a:t>Quoc</a:t>
            </a:r>
            <a:r>
              <a:rPr lang="en-US" sz="1600" b="1" dirty="0" smtClean="0">
                <a:solidFill>
                  <a:schemeClr val="dk2"/>
                </a:solidFill>
              </a:rPr>
              <a:t> </a:t>
            </a:r>
            <a:r>
              <a:rPr lang="en-US" sz="1600" b="1" dirty="0" err="1" smtClean="0">
                <a:solidFill>
                  <a:schemeClr val="dk2"/>
                </a:solidFill>
              </a:rPr>
              <a:t>Thanh</a:t>
            </a:r>
            <a:r>
              <a:rPr lang="en-US" sz="1600" b="1" dirty="0" smtClean="0">
                <a:solidFill>
                  <a:schemeClr val="dk2"/>
                </a:solidFill>
              </a:rPr>
              <a:t>,</a:t>
            </a:r>
            <a:r>
              <a:rPr lang="en-GB" sz="1600" dirty="0"/>
              <a:t> Mick van der </a:t>
            </a:r>
            <a:r>
              <a:rPr lang="en-GB" sz="1600" dirty="0" err="1" smtClean="0"/>
              <a:t>Wegen</a:t>
            </a:r>
            <a:r>
              <a:rPr lang="en-GB" sz="1600" dirty="0" smtClean="0"/>
              <a:t>,</a:t>
            </a:r>
            <a:r>
              <a:rPr lang="en-US" sz="1600" b="1" dirty="0" smtClean="0">
                <a:solidFill>
                  <a:schemeClr val="dk2"/>
                </a:solidFill>
              </a:rPr>
              <a:t> </a:t>
            </a:r>
            <a:r>
              <a:rPr lang="en-GB" sz="1600" dirty="0"/>
              <a:t>Johan </a:t>
            </a:r>
            <a:r>
              <a:rPr lang="en-GB" sz="1600" dirty="0" err="1"/>
              <a:t>Reyns</a:t>
            </a:r>
            <a:r>
              <a:rPr lang="en-GB" sz="1600" dirty="0"/>
              <a:t>, </a:t>
            </a:r>
            <a:r>
              <a:rPr lang="en-GB" sz="1600" dirty="0" err="1"/>
              <a:t>Dano</a:t>
            </a:r>
            <a:r>
              <a:rPr lang="en-GB" sz="1600" dirty="0"/>
              <a:t> </a:t>
            </a:r>
            <a:r>
              <a:rPr lang="en-GB" sz="1600" dirty="0" err="1"/>
              <a:t>Roelvink</a:t>
            </a:r>
            <a:r>
              <a:rPr lang="en-GB" sz="1600" dirty="0"/>
              <a:t>, </a:t>
            </a:r>
            <a:r>
              <a:rPr lang="en-GB" sz="1600" dirty="0" err="1"/>
              <a:t>Sepehr</a:t>
            </a:r>
            <a:r>
              <a:rPr lang="en-GB" sz="1600" dirty="0"/>
              <a:t> </a:t>
            </a:r>
            <a:r>
              <a:rPr lang="en-GB" sz="1600" dirty="0" err="1" smtClean="0"/>
              <a:t>Eslami</a:t>
            </a:r>
            <a:endParaRPr lang="en-US" sz="1800" dirty="0">
              <a:solidFill>
                <a:schemeClr val="dk2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2"/>
                </a:solidFill>
              </a:rPr>
              <a:t>14-15 June 2023</a:t>
            </a:r>
            <a:endParaRPr sz="1600" b="1" dirty="0">
              <a:solidFill>
                <a:schemeClr val="dk2"/>
              </a:solidFill>
            </a:endParaRPr>
          </a:p>
        </p:txBody>
      </p:sp>
      <p:sp>
        <p:nvSpPr>
          <p:cNvPr id="298" name="Google Shape;298;p1"/>
          <p:cNvSpPr txBox="1">
            <a:spLocks noGrp="1"/>
          </p:cNvSpPr>
          <p:nvPr>
            <p:ph type="sldNum" idx="12"/>
          </p:nvPr>
        </p:nvSpPr>
        <p:spPr>
          <a:xfrm>
            <a:off x="12327363" y="6413498"/>
            <a:ext cx="45000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299" name="Google Shape;299;p1"/>
          <p:cNvSpPr txBox="1">
            <a:spLocks noGrp="1"/>
          </p:cNvSpPr>
          <p:nvPr>
            <p:ph type="title"/>
          </p:nvPr>
        </p:nvSpPr>
        <p:spPr>
          <a:xfrm>
            <a:off x="5779681" y="4647528"/>
            <a:ext cx="6006145" cy="746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i="1" dirty="0" err="1" smtClean="0"/>
              <a:t>Dự</a:t>
            </a:r>
            <a:r>
              <a:rPr lang="en-US" sz="1200" i="1" dirty="0" smtClean="0"/>
              <a:t> </a:t>
            </a:r>
            <a:r>
              <a:rPr lang="en-US" sz="1200" i="1" dirty="0" err="1" smtClean="0"/>
              <a:t>án</a:t>
            </a:r>
            <a:r>
              <a:rPr lang="en-US" sz="1200" i="1" smtClean="0"/>
              <a:t>: </a:t>
            </a:r>
            <a:r>
              <a:rPr lang="en-US" sz="1200" b="0" i="1" dirty="0"/>
              <a:t>Drifting Sands: Mitigating the impacts of climate change </a:t>
            </a:r>
            <a:r>
              <a:rPr lang="en-US" sz="1200" b="0" dirty="0"/>
              <a:t/>
            </a:r>
            <a:br>
              <a:rPr lang="en-US" sz="1200" b="0" dirty="0"/>
            </a:br>
            <a:r>
              <a:rPr lang="en-US" sz="1200" b="0" i="1" dirty="0"/>
              <a:t>in the Mekong Delta through public and private sector engagement in the sand industry (IKI SMP)</a:t>
            </a:r>
            <a:endParaRPr dirty="0"/>
          </a:p>
        </p:txBody>
      </p:sp>
      <p:pic>
        <p:nvPicPr>
          <p:cNvPr id="300" name="Google Shape;30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28000" cy="5527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p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22922" r="22922"/>
          <a:stretch/>
        </p:blipFill>
        <p:spPr>
          <a:xfrm>
            <a:off x="0" y="0"/>
            <a:ext cx="532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pic>
      <p:sp>
        <p:nvSpPr>
          <p:cNvPr id="302" name="Google Shape;302;p1"/>
          <p:cNvSpPr txBox="1">
            <a:spLocks noGrp="1"/>
          </p:cNvSpPr>
          <p:nvPr>
            <p:ph type="body" idx="4"/>
          </p:nvPr>
        </p:nvSpPr>
        <p:spPr>
          <a:xfrm>
            <a:off x="0" y="6101999"/>
            <a:ext cx="3176270" cy="756001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428400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ts val="1800"/>
              <a:buNone/>
            </a:pPr>
            <a:r>
              <a:rPr lang="en-US"/>
              <a:t>Naam Achternaam</a:t>
            </a:r>
            <a:endParaRPr/>
          </a:p>
        </p:txBody>
      </p:sp>
      <p:grpSp>
        <p:nvGrpSpPr>
          <p:cNvPr id="303" name="Google Shape;303;p1"/>
          <p:cNvGrpSpPr/>
          <p:nvPr/>
        </p:nvGrpSpPr>
        <p:grpSpPr>
          <a:xfrm>
            <a:off x="7826841" y="2419419"/>
            <a:ext cx="1872315" cy="640751"/>
            <a:chOff x="7479663" y="3001452"/>
            <a:chExt cx="3132103" cy="1071880"/>
          </a:xfrm>
        </p:grpSpPr>
        <p:pic>
          <p:nvPicPr>
            <p:cNvPr id="304" name="Google Shape;304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479663" y="3001452"/>
              <a:ext cx="1075690" cy="1071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5" name="Google Shape;305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630867" y="3027161"/>
              <a:ext cx="1980899" cy="102046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8" name="Google Shape;30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80601" y="1218998"/>
            <a:ext cx="928788" cy="928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624120" y="1410823"/>
            <a:ext cx="1677349" cy="54513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"/>
          <p:cNvSpPr/>
          <p:nvPr/>
        </p:nvSpPr>
        <p:spPr>
          <a:xfrm>
            <a:off x="5734754" y="3841991"/>
            <a:ext cx="60960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Mô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hình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toán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thủy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động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lực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sử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none" strike="noStrike" cap="none" dirty="0" err="1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400" b="1" i="0" u="none" strike="noStrike" cap="none" dirty="0" smtClean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Delft3D FM</a:t>
            </a:r>
            <a:endParaRPr dirty="0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611A410F-CEEC-4A94-A164-8A1575397B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53743" y="4502"/>
            <a:ext cx="6618514" cy="99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Mục</a:t>
            </a:r>
            <a:r>
              <a:rPr lang="en-US" sz="4400" dirty="0" smtClean="0"/>
              <a:t> </a:t>
            </a:r>
            <a:r>
              <a:rPr lang="en-US" sz="4400" dirty="0" err="1" smtClean="0"/>
              <a:t>tiêu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Mục</a:t>
            </a:r>
            <a:r>
              <a:rPr lang="en-US" sz="3600" dirty="0" smtClean="0"/>
              <a:t> </a:t>
            </a:r>
            <a:r>
              <a:rPr lang="en-US" sz="3600" dirty="0" err="1" smtClean="0"/>
              <a:t>tiêu</a:t>
            </a:r>
            <a:r>
              <a:rPr lang="en-US" sz="3600" dirty="0" smtClean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khóa</a:t>
            </a:r>
            <a:r>
              <a:rPr lang="en-US" sz="3600" dirty="0" smtClean="0"/>
              <a:t> </a:t>
            </a:r>
            <a:r>
              <a:rPr lang="en-US" sz="3600" dirty="0" err="1" smtClean="0"/>
              <a:t>tập</a:t>
            </a:r>
            <a:r>
              <a:rPr lang="en-US" sz="3600" dirty="0" smtClean="0"/>
              <a:t> </a:t>
            </a:r>
            <a:r>
              <a:rPr lang="en-US" sz="3600" dirty="0" err="1" smtClean="0"/>
              <a:t>huấn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giúp</a:t>
            </a:r>
            <a:r>
              <a:rPr lang="en-US" sz="3600" dirty="0" smtClean="0"/>
              <a:t> </a:t>
            </a:r>
            <a:r>
              <a:rPr lang="en-US" sz="3600" dirty="0" err="1" smtClean="0"/>
              <a:t>người</a:t>
            </a:r>
            <a:r>
              <a:rPr lang="en-US" sz="3600" dirty="0" smtClean="0"/>
              <a:t> </a:t>
            </a:r>
            <a:r>
              <a:rPr lang="en-US" sz="3600" dirty="0" err="1" smtClean="0"/>
              <a:t>học</a:t>
            </a:r>
            <a:r>
              <a:rPr lang="en-US" sz="3600" dirty="0" smtClean="0"/>
              <a:t> </a:t>
            </a:r>
            <a:r>
              <a:rPr lang="en-US" sz="3600" dirty="0" err="1" smtClean="0"/>
              <a:t>hiểu</a:t>
            </a:r>
            <a:r>
              <a:rPr lang="en-US" sz="3600" dirty="0" smtClean="0"/>
              <a:t> </a:t>
            </a:r>
            <a:r>
              <a:rPr lang="en-US" sz="3600" dirty="0" err="1" smtClean="0"/>
              <a:t>về</a:t>
            </a:r>
            <a:r>
              <a:rPr lang="en-US" sz="3600" dirty="0" smtClean="0"/>
              <a:t> </a:t>
            </a:r>
            <a:r>
              <a:rPr lang="en-US" sz="3600" dirty="0" err="1" smtClean="0"/>
              <a:t>mô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r>
              <a:rPr lang="en-US" sz="3600" dirty="0" smtClean="0"/>
              <a:t> </a:t>
            </a:r>
            <a:r>
              <a:rPr lang="en-US" sz="3600" dirty="0" err="1" smtClean="0"/>
              <a:t>toán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thực</a:t>
            </a:r>
            <a:r>
              <a:rPr lang="en-US" sz="3600" dirty="0" smtClean="0"/>
              <a:t> </a:t>
            </a:r>
            <a:r>
              <a:rPr lang="en-US" sz="3600" dirty="0" err="1" smtClean="0"/>
              <a:t>hành</a:t>
            </a:r>
            <a:r>
              <a:rPr lang="en-US" sz="3600" dirty="0" smtClean="0"/>
              <a:t> </a:t>
            </a:r>
            <a:r>
              <a:rPr lang="en-US" sz="3600" dirty="0" err="1" smtClean="0"/>
              <a:t>trên</a:t>
            </a:r>
            <a:r>
              <a:rPr lang="en-US" sz="3600" dirty="0" smtClean="0"/>
              <a:t> </a:t>
            </a:r>
            <a:r>
              <a:rPr lang="en-US" sz="3600" dirty="0" err="1" smtClean="0"/>
              <a:t>phần</a:t>
            </a:r>
            <a:r>
              <a:rPr lang="en-US" sz="3600" dirty="0" smtClean="0"/>
              <a:t> </a:t>
            </a:r>
            <a:r>
              <a:rPr lang="en-US" sz="3600" dirty="0" err="1" smtClean="0"/>
              <a:t>mềm</a:t>
            </a:r>
            <a:r>
              <a:rPr lang="en-US" sz="3600" dirty="0" smtClean="0"/>
              <a:t> Delft3D FM.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6E64-CB1D-4E30-9AB7-4C8E649BE31A}" type="datetime1">
              <a:rPr lang="en-US" smtClean="0"/>
              <a:t>07/06/2023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449-558F-48B3-A6BC-C768788AF5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56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Nội</a:t>
            </a:r>
            <a:r>
              <a:rPr lang="en-US" sz="4400" dirty="0" smtClean="0"/>
              <a:t> dung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 err="1" smtClean="0"/>
              <a:t>Hướng</a:t>
            </a:r>
            <a:r>
              <a:rPr lang="en-US" sz="3600" dirty="0" smtClean="0"/>
              <a:t> </a:t>
            </a:r>
            <a:r>
              <a:rPr lang="en-US" sz="3600" dirty="0" err="1" smtClean="0"/>
              <a:t>dẫn</a:t>
            </a:r>
            <a:r>
              <a:rPr lang="en-US" sz="3600" dirty="0" smtClean="0"/>
              <a:t> </a:t>
            </a:r>
            <a:r>
              <a:rPr lang="en-US" sz="3600" dirty="0" err="1" smtClean="0"/>
              <a:t>cài</a:t>
            </a:r>
            <a:r>
              <a:rPr lang="en-US" sz="3600" dirty="0" smtClean="0"/>
              <a:t> </a:t>
            </a:r>
            <a:r>
              <a:rPr lang="en-US" sz="3600" dirty="0" err="1" smtClean="0"/>
              <a:t>đặt</a:t>
            </a:r>
            <a:r>
              <a:rPr lang="en-US" sz="3600" dirty="0" smtClean="0"/>
              <a:t> </a:t>
            </a:r>
            <a:r>
              <a:rPr lang="en-US" sz="3600" dirty="0" err="1" smtClean="0"/>
              <a:t>phần</a:t>
            </a:r>
            <a:r>
              <a:rPr lang="en-US" sz="3600" dirty="0" smtClean="0"/>
              <a:t> </a:t>
            </a:r>
            <a:r>
              <a:rPr lang="en-US" sz="3600" dirty="0" err="1" smtClean="0"/>
              <a:t>mềm</a:t>
            </a:r>
            <a:endParaRPr lang="en-US" sz="3600" dirty="0" smtClean="0"/>
          </a:p>
          <a:p>
            <a:r>
              <a:rPr lang="en-US" sz="3600" dirty="0" err="1" smtClean="0"/>
              <a:t>Thiết</a:t>
            </a:r>
            <a:r>
              <a:rPr lang="en-US" sz="3600" dirty="0" smtClean="0"/>
              <a:t> </a:t>
            </a:r>
            <a:r>
              <a:rPr lang="en-US" sz="3600" dirty="0" err="1" smtClean="0"/>
              <a:t>lập</a:t>
            </a:r>
            <a:r>
              <a:rPr lang="en-US" sz="3600" dirty="0" smtClean="0"/>
              <a:t> </a:t>
            </a:r>
            <a:r>
              <a:rPr lang="en-US" sz="3600" dirty="0" err="1" smtClean="0"/>
              <a:t>mô</a:t>
            </a:r>
            <a:r>
              <a:rPr lang="en-US" sz="3600" dirty="0" smtClean="0"/>
              <a:t> </a:t>
            </a:r>
            <a:r>
              <a:rPr lang="en-US" sz="3600" dirty="0" err="1" smtClean="0"/>
              <a:t>hình</a:t>
            </a:r>
            <a:endParaRPr lang="en-US" sz="3600" dirty="0" smtClean="0"/>
          </a:p>
          <a:p>
            <a:r>
              <a:rPr lang="en-US" sz="3600" dirty="0" err="1" smtClean="0"/>
              <a:t>Phân</a:t>
            </a:r>
            <a:r>
              <a:rPr lang="en-US" sz="3600" dirty="0" smtClean="0"/>
              <a:t> </a:t>
            </a:r>
            <a:r>
              <a:rPr lang="en-US" sz="3600" dirty="0" err="1" smtClean="0"/>
              <a:t>tích</a:t>
            </a:r>
            <a:r>
              <a:rPr lang="en-US" sz="3600" dirty="0" smtClean="0"/>
              <a:t> </a:t>
            </a:r>
            <a:r>
              <a:rPr lang="en-US" sz="3600" dirty="0" err="1" smtClean="0"/>
              <a:t>và</a:t>
            </a:r>
            <a:r>
              <a:rPr lang="en-US" sz="3600" dirty="0" smtClean="0"/>
              <a:t> </a:t>
            </a:r>
            <a:r>
              <a:rPr lang="en-US" sz="3600" dirty="0" err="1" smtClean="0"/>
              <a:t>trình</a:t>
            </a:r>
            <a:r>
              <a:rPr lang="en-US" sz="3600" dirty="0" smtClean="0"/>
              <a:t> </a:t>
            </a:r>
            <a:r>
              <a:rPr lang="en-US" sz="3600" dirty="0" err="1" smtClean="0"/>
              <a:t>diễn</a:t>
            </a:r>
            <a:r>
              <a:rPr lang="en-US" sz="3600" dirty="0" smtClean="0"/>
              <a:t> </a:t>
            </a:r>
            <a:r>
              <a:rPr lang="en-US" sz="3600" dirty="0" err="1" smtClean="0"/>
              <a:t>kết</a:t>
            </a:r>
            <a:r>
              <a:rPr lang="en-US" sz="3600" dirty="0" smtClean="0"/>
              <a:t> </a:t>
            </a:r>
            <a:r>
              <a:rPr lang="en-US" sz="3600" dirty="0" err="1" smtClean="0"/>
              <a:t>quả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6E64-CB1D-4E30-9AB7-4C8E649BE31A}" type="datetime1">
              <a:rPr lang="en-US" smtClean="0"/>
              <a:t>07/06/2023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449-558F-48B3-A6BC-C768788AF5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073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Thời</a:t>
            </a:r>
            <a:r>
              <a:rPr lang="en-US" sz="4400" dirty="0" smtClean="0"/>
              <a:t> </a:t>
            </a:r>
            <a:r>
              <a:rPr lang="en-US" sz="4400" dirty="0" err="1" smtClean="0"/>
              <a:t>gian</a:t>
            </a:r>
            <a:endParaRPr lang="en-US" sz="44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6020917"/>
              </p:ext>
            </p:extLst>
          </p:nvPr>
        </p:nvGraphicFramePr>
        <p:xfrm>
          <a:off x="1074821" y="1251286"/>
          <a:ext cx="10197942" cy="55681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73">
                  <a:extLst>
                    <a:ext uri="{9D8B030D-6E8A-4147-A177-3AD203B41FA5}">
                      <a16:colId xmlns:a16="http://schemas.microsoft.com/office/drawing/2014/main" val="2637146668"/>
                    </a:ext>
                  </a:extLst>
                </a:gridCol>
                <a:gridCol w="1447882">
                  <a:extLst>
                    <a:ext uri="{9D8B030D-6E8A-4147-A177-3AD203B41FA5}">
                      <a16:colId xmlns:a16="http://schemas.microsoft.com/office/drawing/2014/main" val="946924938"/>
                    </a:ext>
                  </a:extLst>
                </a:gridCol>
                <a:gridCol w="1562776">
                  <a:extLst>
                    <a:ext uri="{9D8B030D-6E8A-4147-A177-3AD203B41FA5}">
                      <a16:colId xmlns:a16="http://schemas.microsoft.com/office/drawing/2014/main" val="3064750003"/>
                    </a:ext>
                  </a:extLst>
                </a:gridCol>
                <a:gridCol w="3643641">
                  <a:extLst>
                    <a:ext uri="{9D8B030D-6E8A-4147-A177-3AD203B41FA5}">
                      <a16:colId xmlns:a16="http://schemas.microsoft.com/office/drawing/2014/main" val="843922620"/>
                    </a:ext>
                  </a:extLst>
                </a:gridCol>
                <a:gridCol w="3207470">
                  <a:extLst>
                    <a:ext uri="{9D8B030D-6E8A-4147-A177-3AD203B41FA5}">
                      <a16:colId xmlns:a16="http://schemas.microsoft.com/office/drawing/2014/main" val="2264089179"/>
                    </a:ext>
                  </a:extLst>
                </a:gridCol>
              </a:tblGrid>
              <a:tr h="39042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Day 14/06/2023: Introduction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4206611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08:00 – 08:30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Registration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8388361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08:30 – 10:00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Fundamentals of Delft3D-FM 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5734325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10:00 – 10:15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 break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78865336"/>
                  </a:ext>
                </a:extLst>
              </a:tr>
              <a:tr h="7497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60’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10:15 – 11:15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of basic functions on the Delft3D GUI to setup a test model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4855761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11:15 – 11:45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Q&amp;A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47257709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11:45 – 13:45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70831482"/>
                  </a:ext>
                </a:extLst>
              </a:tr>
              <a:tr h="748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13:45 – 15:45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into the Project model, running and postprocessing the results</a:t>
                      </a: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37690857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15:45 – 16:00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 break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52889146"/>
                  </a:ext>
                </a:extLst>
              </a:tr>
              <a:tr h="4940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16:00 – 16:30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Q&amp;A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640242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6E64-CB1D-4E30-9AB7-4C8E649BE31A}" type="datetime1">
              <a:rPr lang="en-US" smtClean="0"/>
              <a:t>07/06/2023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449-558F-48B3-A6BC-C768788AF5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47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Thời</a:t>
            </a:r>
            <a:r>
              <a:rPr lang="en-US" sz="4400" dirty="0" smtClean="0"/>
              <a:t> </a:t>
            </a:r>
            <a:r>
              <a:rPr lang="en-US" sz="4400" dirty="0" err="1" smtClean="0"/>
              <a:t>gian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6E64-CB1D-4E30-9AB7-4C8E649BE31A}" type="datetime1">
              <a:rPr lang="en-US" smtClean="0"/>
              <a:t>07/06/2023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449-558F-48B3-A6BC-C768788AF5C8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60147"/>
              </p:ext>
            </p:extLst>
          </p:nvPr>
        </p:nvGraphicFramePr>
        <p:xfrm>
          <a:off x="1074821" y="1251285"/>
          <a:ext cx="10197942" cy="56067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6173">
                  <a:extLst>
                    <a:ext uri="{9D8B030D-6E8A-4147-A177-3AD203B41FA5}">
                      <a16:colId xmlns:a16="http://schemas.microsoft.com/office/drawing/2014/main" val="4128203478"/>
                    </a:ext>
                  </a:extLst>
                </a:gridCol>
                <a:gridCol w="1447882">
                  <a:extLst>
                    <a:ext uri="{9D8B030D-6E8A-4147-A177-3AD203B41FA5}">
                      <a16:colId xmlns:a16="http://schemas.microsoft.com/office/drawing/2014/main" val="4281995272"/>
                    </a:ext>
                  </a:extLst>
                </a:gridCol>
                <a:gridCol w="1562776">
                  <a:extLst>
                    <a:ext uri="{9D8B030D-6E8A-4147-A177-3AD203B41FA5}">
                      <a16:colId xmlns:a16="http://schemas.microsoft.com/office/drawing/2014/main" val="1195162030"/>
                    </a:ext>
                  </a:extLst>
                </a:gridCol>
                <a:gridCol w="3643641">
                  <a:extLst>
                    <a:ext uri="{9D8B030D-6E8A-4147-A177-3AD203B41FA5}">
                      <a16:colId xmlns:a16="http://schemas.microsoft.com/office/drawing/2014/main" val="3271390006"/>
                    </a:ext>
                  </a:extLst>
                </a:gridCol>
                <a:gridCol w="3207470">
                  <a:extLst>
                    <a:ext uri="{9D8B030D-6E8A-4147-A177-3AD203B41FA5}">
                      <a16:colId xmlns:a16="http://schemas.microsoft.com/office/drawing/2014/main" val="2902671052"/>
                    </a:ext>
                  </a:extLst>
                </a:gridCol>
              </a:tblGrid>
              <a:tr h="285185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Day 15/06/2023: Preparation of model input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1097474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08:00 – 08:30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Registration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04528180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08:30 – 10:00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to grid generation for flexible grids + exercises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82265435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10:00 – 10:15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 break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60387154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10:15 – 11:15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Introduction to bathymetry interpolation + exercises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76503195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11:15 – 11:45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Q&amp;A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98157878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11:45 – 13:45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Lunch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6939395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6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120’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13:45 – 15:45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Set-up of hydrodynamic model and running model + exercises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98598973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15:45 – 16:00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Tea break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>
                          <a:effectLst/>
                        </a:rPr>
                        <a:t> 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75624047"/>
                  </a:ext>
                </a:extLst>
              </a:tr>
              <a:tr h="591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30’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16:00 – 16:30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Q&amp;A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</a:rPr>
                        <a:t> 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3812518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557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Câu</a:t>
            </a:r>
            <a:r>
              <a:rPr lang="en-US" sz="4400" dirty="0" smtClean="0"/>
              <a:t> </a:t>
            </a:r>
            <a:r>
              <a:rPr lang="en-US" sz="4400" dirty="0" err="1" smtClean="0"/>
              <a:t>hỏi</a:t>
            </a:r>
            <a:r>
              <a:rPr lang="en-US" sz="4400" dirty="0"/>
              <a:t> </a:t>
            </a:r>
            <a:r>
              <a:rPr lang="en-US" sz="4400" dirty="0" smtClean="0"/>
              <a:t>?</a:t>
            </a:r>
            <a:endParaRPr lang="en-US" sz="4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E6E64-CB1D-4E30-9AB7-4C8E649BE31A}" type="datetime1">
              <a:rPr lang="en-US" smtClean="0"/>
              <a:t>07/06/2023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575449-558F-48B3-A6BC-C768788AF5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2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ltares">
  <a:themeElements>
    <a:clrScheme name="Deltares">
      <a:dk1>
        <a:sysClr val="windowText" lastClr="000000"/>
      </a:dk1>
      <a:lt1>
        <a:sysClr val="window" lastClr="FFFFFF"/>
      </a:lt1>
      <a:dk2>
        <a:srgbClr val="080C80"/>
      </a:dk2>
      <a:lt2>
        <a:srgbClr val="F2F2F2"/>
      </a:lt2>
      <a:accent1>
        <a:srgbClr val="080C80"/>
      </a:accent1>
      <a:accent2>
        <a:srgbClr val="0D38E0"/>
      </a:accent2>
      <a:accent3>
        <a:srgbClr val="0EBBF0"/>
      </a:accent3>
      <a:accent4>
        <a:srgbClr val="00B389"/>
      </a:accent4>
      <a:accent5>
        <a:srgbClr val="00CC96"/>
      </a:accent5>
      <a:accent6>
        <a:srgbClr val="00E6A1"/>
      </a:accent6>
      <a:hlink>
        <a:srgbClr val="0D38E0"/>
      </a:hlink>
      <a:folHlink>
        <a:srgbClr val="7070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ltares - Sjabloon UK.potx" id="{60C54E0E-A5B2-4FEE-8E0B-136331C7CB0D}" vid="{4F8657CA-FEBF-4234-88FD-946F34CF5C03}"/>
    </a:ext>
  </a:extLst>
</a:theme>
</file>

<file path=ppt/theme/theme2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Deltares">
      <a:dk1>
        <a:sysClr val="windowText" lastClr="000000"/>
      </a:dk1>
      <a:lt1>
        <a:sysClr val="window" lastClr="FFFFFF"/>
      </a:lt1>
      <a:dk2>
        <a:srgbClr val="0A28A3"/>
      </a:dk2>
      <a:lt2>
        <a:srgbClr val="FFFFFF"/>
      </a:lt2>
      <a:accent1>
        <a:srgbClr val="0A28A3"/>
      </a:accent1>
      <a:accent2>
        <a:srgbClr val="0E43F0"/>
      </a:accent2>
      <a:accent3>
        <a:srgbClr val="0ECAF0"/>
      </a:accent3>
      <a:accent4>
        <a:srgbClr val="00B389"/>
      </a:accent4>
      <a:accent5>
        <a:srgbClr val="00CC96"/>
      </a:accent5>
      <a:accent6>
        <a:srgbClr val="00E6A1"/>
      </a:accent6>
      <a:hlink>
        <a:srgbClr val="0E43F0"/>
      </a:hlink>
      <a:folHlink>
        <a:srgbClr val="0A28A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37DA974EFBF448A9BF2500D419418" ma:contentTypeVersion="10" ma:contentTypeDescription="Create a new document." ma:contentTypeScope="" ma:versionID="20825e33fbf473d0d70c8096ee0f942a">
  <xsd:schema xmlns:xsd="http://www.w3.org/2001/XMLSchema" xmlns:xs="http://www.w3.org/2001/XMLSchema" xmlns:p="http://schemas.microsoft.com/office/2006/metadata/properties" xmlns:ns3="0ff5b8ba-c54c-4d86-8424-2f5dabb73153" targetNamespace="http://schemas.microsoft.com/office/2006/metadata/properties" ma:root="true" ma:fieldsID="f1bf8d5a49c029cd6c2775a96826c3ec" ns3:_="">
    <xsd:import namespace="0ff5b8ba-c54c-4d86-8424-2f5dabb7315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5b8ba-c54c-4d86-8424-2f5dabb7315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ADF6626-F3CA-4DB6-97F3-50ACA793C97C}">
  <ds:schemaRefs>
    <ds:schemaRef ds:uri="http://purl.org/dc/elements/1.1/"/>
    <ds:schemaRef ds:uri="http://schemas.microsoft.com/office/2006/metadata/properties"/>
    <ds:schemaRef ds:uri="0ff5b8ba-c54c-4d86-8424-2f5dabb73153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3BF049C5-34FC-4054-9737-0DAA15D8F6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E7C452B-40F9-48EF-B033-D42761CC6A8F}">
  <ds:schemaRefs>
    <ds:schemaRef ds:uri="0ff5b8ba-c54c-4d86-8424-2f5dabb7315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Deltares - Template UK</Template>
  <TotalTime>3108</TotalTime>
  <Words>293</Words>
  <Application>Microsoft Office PowerPoint</Application>
  <PresentationFormat>Widescreen</PresentationFormat>
  <Paragraphs>119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Deltares</vt:lpstr>
      <vt:lpstr>Dự án: Drifting Sands: Mitigating the impacts of climate change  in the Mekong Delta through public and private sector engagement in the sand industry (IKI SMP)</vt:lpstr>
      <vt:lpstr>Mục tiêu</vt:lpstr>
      <vt:lpstr>Nội dung</vt:lpstr>
      <vt:lpstr>Thời gian</vt:lpstr>
      <vt:lpstr>Thời gian</vt:lpstr>
      <vt:lpstr>Câu hỏi 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Wiebe de Boer</dc:creator>
  <dc:description>Template implementation by HQ Solutions B.V.</dc:description>
  <cp:lastModifiedBy>Admin</cp:lastModifiedBy>
  <cp:revision>34</cp:revision>
  <dcterms:created xsi:type="dcterms:W3CDTF">2020-05-28T14:16:46Z</dcterms:created>
  <dcterms:modified xsi:type="dcterms:W3CDTF">2023-06-07T04:55:25Z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0x0101005F037DA974EFBF448A9BF2500D419418</vt:lpwstr>
  </property>
  <property fmtid="{D5CDD505-2E9C-101B-9397-08002B2CF9AE}" pid="3" name="TaxKeyword">
    <vt:lpwstr/>
  </property>
</Properties>
</file>