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</p:sldMasterIdLst>
  <p:notesMasterIdLst>
    <p:notesMasterId r:id="rId115"/>
  </p:notesMasterIdLst>
  <p:handoutMasterIdLst>
    <p:handoutMasterId r:id="rId116"/>
  </p:handoutMasterIdLst>
  <p:sldIdLst>
    <p:sldId id="566" r:id="rId5"/>
    <p:sldId id="595" r:id="rId6"/>
    <p:sldId id="597" r:id="rId7"/>
    <p:sldId id="606" r:id="rId8"/>
    <p:sldId id="607" r:id="rId9"/>
    <p:sldId id="608" r:id="rId10"/>
    <p:sldId id="609" r:id="rId11"/>
    <p:sldId id="610" r:id="rId12"/>
    <p:sldId id="611" r:id="rId13"/>
    <p:sldId id="603" r:id="rId14"/>
    <p:sldId id="614" r:id="rId15"/>
    <p:sldId id="615" r:id="rId16"/>
    <p:sldId id="616" r:id="rId17"/>
    <p:sldId id="617" r:id="rId18"/>
    <p:sldId id="604" r:id="rId19"/>
    <p:sldId id="618" r:id="rId20"/>
    <p:sldId id="621" r:id="rId21"/>
    <p:sldId id="622" r:id="rId22"/>
    <p:sldId id="619" r:id="rId23"/>
    <p:sldId id="620" r:id="rId24"/>
    <p:sldId id="627" r:id="rId25"/>
    <p:sldId id="623" r:id="rId26"/>
    <p:sldId id="624" r:id="rId27"/>
    <p:sldId id="605" r:id="rId28"/>
    <p:sldId id="601" r:id="rId29"/>
    <p:sldId id="628" r:id="rId30"/>
    <p:sldId id="629" r:id="rId31"/>
    <p:sldId id="630" r:id="rId32"/>
    <p:sldId id="631" r:id="rId33"/>
    <p:sldId id="632" r:id="rId34"/>
    <p:sldId id="633" r:id="rId35"/>
    <p:sldId id="634" r:id="rId36"/>
    <p:sldId id="635" r:id="rId37"/>
    <p:sldId id="636" r:id="rId38"/>
    <p:sldId id="637" r:id="rId39"/>
    <p:sldId id="644" r:id="rId40"/>
    <p:sldId id="645" r:id="rId41"/>
    <p:sldId id="646" r:id="rId42"/>
    <p:sldId id="647" r:id="rId43"/>
    <p:sldId id="648" r:id="rId44"/>
    <p:sldId id="649" r:id="rId45"/>
    <p:sldId id="650" r:id="rId46"/>
    <p:sldId id="651" r:id="rId47"/>
    <p:sldId id="652" r:id="rId48"/>
    <p:sldId id="653" r:id="rId49"/>
    <p:sldId id="654" r:id="rId50"/>
    <p:sldId id="655" r:id="rId51"/>
    <p:sldId id="656" r:id="rId52"/>
    <p:sldId id="657" r:id="rId53"/>
    <p:sldId id="658" r:id="rId54"/>
    <p:sldId id="638" r:id="rId55"/>
    <p:sldId id="639" r:id="rId56"/>
    <p:sldId id="640" r:id="rId57"/>
    <p:sldId id="659" r:id="rId58"/>
    <p:sldId id="642" r:id="rId59"/>
    <p:sldId id="641" r:id="rId60"/>
    <p:sldId id="643" r:id="rId61"/>
    <p:sldId id="663" r:id="rId62"/>
    <p:sldId id="664" r:id="rId63"/>
    <p:sldId id="660" r:id="rId64"/>
    <p:sldId id="661" r:id="rId65"/>
    <p:sldId id="665" r:id="rId66"/>
    <p:sldId id="662" r:id="rId67"/>
    <p:sldId id="666" r:id="rId68"/>
    <p:sldId id="667" r:id="rId69"/>
    <p:sldId id="668" r:id="rId70"/>
    <p:sldId id="669" r:id="rId71"/>
    <p:sldId id="670" r:id="rId72"/>
    <p:sldId id="671" r:id="rId73"/>
    <p:sldId id="672" r:id="rId74"/>
    <p:sldId id="673" r:id="rId75"/>
    <p:sldId id="674" r:id="rId76"/>
    <p:sldId id="692" r:id="rId77"/>
    <p:sldId id="693" r:id="rId78"/>
    <p:sldId id="689" r:id="rId79"/>
    <p:sldId id="694" r:id="rId80"/>
    <p:sldId id="676" r:id="rId81"/>
    <p:sldId id="677" r:id="rId82"/>
    <p:sldId id="678" r:id="rId83"/>
    <p:sldId id="679" r:id="rId84"/>
    <p:sldId id="680" r:id="rId85"/>
    <p:sldId id="681" r:id="rId86"/>
    <p:sldId id="682" r:id="rId87"/>
    <p:sldId id="683" r:id="rId88"/>
    <p:sldId id="684" r:id="rId89"/>
    <p:sldId id="685" r:id="rId90"/>
    <p:sldId id="686" r:id="rId91"/>
    <p:sldId id="690" r:id="rId92"/>
    <p:sldId id="687" r:id="rId93"/>
    <p:sldId id="688" r:id="rId94"/>
    <p:sldId id="691" r:id="rId95"/>
    <p:sldId id="695" r:id="rId96"/>
    <p:sldId id="696" r:id="rId97"/>
    <p:sldId id="697" r:id="rId98"/>
    <p:sldId id="699" r:id="rId99"/>
    <p:sldId id="700" r:id="rId100"/>
    <p:sldId id="702" r:id="rId101"/>
    <p:sldId id="703" r:id="rId102"/>
    <p:sldId id="602" r:id="rId103"/>
    <p:sldId id="701" r:id="rId104"/>
    <p:sldId id="710" r:id="rId105"/>
    <p:sldId id="704" r:id="rId106"/>
    <p:sldId id="705" r:id="rId107"/>
    <p:sldId id="711" r:id="rId108"/>
    <p:sldId id="712" r:id="rId109"/>
    <p:sldId id="706" r:id="rId110"/>
    <p:sldId id="707" r:id="rId111"/>
    <p:sldId id="708" r:id="rId112"/>
    <p:sldId id="709" r:id="rId113"/>
    <p:sldId id="600" r:id="rId1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40C006-287C-83D2-1F5C-B0FC1B96952F}" name="Trang Dinh" initials="TD" userId="S::Trang.Dinh@deltares.nl::bacb74ca-4f2b-4596-864a-cc291f5e77c3" providerId="AD"/>
  <p188:author id="{3064955A-B140-2838-2DE9-A2FC6D2C8226}" name="Sepehr Eslami Arab" initials="SEA" userId="S::Sepehr.EslamiArab@deltares.nl::44f6a746-0088-490f-b4e2-132a7050cc33" providerId="AD"/>
  <p188:author id="{369629D2-F9D3-5E47-CB63-8DC1C0A19023}" name="Anh Ha Huy" initials="AHH" userId="S::anh.hahuy@wwf.org.vn::ffad639b-ac73-4ef4-9d4d-2488232dce7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g Dinh" initials="TD" lastIdx="2" clrIdx="0">
    <p:extLst>
      <p:ext uri="{19B8F6BF-5375-455C-9EA6-DF929625EA0E}">
        <p15:presenceInfo xmlns:p15="http://schemas.microsoft.com/office/powerpoint/2012/main" userId="Trang Dinh" providerId="None"/>
      </p:ext>
    </p:extLst>
  </p:cmAuthor>
  <p:cmAuthor id="2" name="Sepehr Eslami Arab" initials="SEA" lastIdx="17" clrIdx="1">
    <p:extLst>
      <p:ext uri="{19B8F6BF-5375-455C-9EA6-DF929625EA0E}">
        <p15:presenceInfo xmlns:p15="http://schemas.microsoft.com/office/powerpoint/2012/main" userId="S::Sepehr.EslamiArab@deltares.nl::44f6a746-0088-490f-b4e2-132a7050cc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8E0"/>
    <a:srgbClr val="0C0880"/>
    <a:srgbClr val="FFFFFF"/>
    <a:srgbClr val="707070"/>
    <a:srgbClr val="E6E6E6"/>
    <a:srgbClr val="C0C0C0"/>
    <a:srgbClr val="0EA2ED"/>
    <a:srgbClr val="00B389"/>
    <a:srgbClr val="F1F3FD"/>
    <a:srgbClr val="080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42" y="1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commentAuthors" Target="commentAuthors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presProps" Target="pres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viewProps" Target="viewProps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07A4AF-8444-4E55-9211-06750DF868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59487" y="8229664"/>
            <a:ext cx="588963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9B6C5B75-63DC-4795-B872-D188C0279E99}" type="slidenum">
              <a:rPr lang="nl-NL" sz="1000" smtClean="0"/>
              <a:pPr/>
              <a:t>‹#›</a:t>
            </a:fld>
            <a:endParaRPr lang="nl-NL" sz="10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086CC55-5F13-427E-8D55-23A3E11C42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12" y="8635837"/>
            <a:ext cx="1080000" cy="3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49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/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172200" y="8685213"/>
            <a:ext cx="438150" cy="18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/>
            </a:lvl1pPr>
          </a:lstStyle>
          <a:p>
            <a:fld id="{309F7339-69D5-4EA7-B93A-8AF4EDB56B8B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EB29D91-C68B-40E2-ACA8-22AC17FBF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2" y="8592970"/>
            <a:ext cx="1080000" cy="351000"/>
          </a:xfrm>
          <a:prstGeom prst="rect">
            <a:avLst/>
          </a:prstGeom>
        </p:spPr>
      </p:pic>
      <p:sp>
        <p:nvSpPr>
          <p:cNvPr id="9" name="Tijdelijke aanduiding voor notities 8">
            <a:extLst>
              <a:ext uri="{FF2B5EF4-FFF2-40B4-BE49-F238E27FC236}">
                <a16:creationId xmlns:a16="http://schemas.microsoft.com/office/drawing/2014/main" id="{A3C8BF89-5841-4101-9B55-9A1ADF2AA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379500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810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Deltares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D0DFF-05C8-4E78-923C-608D73239A74}" type="slidenum">
              <a:rPr lang="en-GB" smtClean="0"/>
              <a:pPr>
                <a:defRPr/>
              </a:pPr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232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Deltares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D0DFF-05C8-4E78-923C-608D73239A74}" type="slidenum">
              <a:rPr lang="en-GB" smtClean="0"/>
              <a:pPr>
                <a:defRPr/>
              </a:pPr>
              <a:t>106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557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Deltares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D0DFF-05C8-4E78-923C-608D73239A74}" type="slidenum">
              <a:rPr lang="en-GB" smtClean="0"/>
              <a:pPr>
                <a:defRPr/>
              </a:pPr>
              <a:t>107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16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Deltares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D0DFF-05C8-4E78-923C-608D73239A74}" type="slidenum">
              <a:rPr lang="en-GB" smtClean="0"/>
              <a:pPr>
                <a:defRPr/>
              </a:pPr>
              <a:t>108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487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Deltares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8D0DFF-05C8-4E78-923C-608D73239A74}" type="slidenum">
              <a:rPr lang="en-GB" smtClean="0"/>
              <a:pPr>
                <a:defRPr/>
              </a:pPr>
              <a:t>109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564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DeltaresNL/" TargetMode="External"/><Relationship Id="rId13" Type="http://schemas.openxmlformats.org/officeDocument/2006/relationships/image" Target="../media/image12.svg"/><Relationship Id="rId18" Type="http://schemas.openxmlformats.org/officeDocument/2006/relationships/image" Target="../media/image13.png"/><Relationship Id="rId3" Type="http://schemas.openxmlformats.org/officeDocument/2006/relationships/hyperlink" Target="mailto:info@deltares.nl" TargetMode="External"/><Relationship Id="rId21" Type="http://schemas.openxmlformats.org/officeDocument/2006/relationships/image" Target="../media/image20.svg"/><Relationship Id="rId7" Type="http://schemas.openxmlformats.org/officeDocument/2006/relationships/hyperlink" Target="https://www.instagram.com/deltares/" TargetMode="External"/><Relationship Id="rId12" Type="http://schemas.openxmlformats.org/officeDocument/2006/relationships/image" Target="../media/image10.png"/><Relationship Id="rId17" Type="http://schemas.openxmlformats.org/officeDocument/2006/relationships/image" Target="../media/image16.svg"/><Relationship Id="rId2" Type="http://schemas.openxmlformats.org/officeDocument/2006/relationships/image" Target="../media/image7.jpe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deltares.nl/" TargetMode="External"/><Relationship Id="rId11" Type="http://schemas.openxmlformats.org/officeDocument/2006/relationships/image" Target="../media/image10.svg"/><Relationship Id="rId5" Type="http://schemas.openxmlformats.org/officeDocument/2006/relationships/hyperlink" Target="https://www.linkedin.com/company/deltares" TargetMode="External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hyperlink" Target="https://twitter.com/deltares/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.svg"/><Relationship Id="rId3" Type="http://schemas.openxmlformats.org/officeDocument/2006/relationships/image" Target="../media/image8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0.svg"/><Relationship Id="rId5" Type="http://schemas.openxmlformats.org/officeDocument/2006/relationships/image" Target="../media/image10.svg"/><Relationship Id="rId15" Type="http://schemas.openxmlformats.org/officeDocument/2006/relationships/image" Target="../media/image16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Relationship Id="rId14" Type="http://schemas.openxmlformats.org/officeDocument/2006/relationships/image" Target="../media/image2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C993F618-5D8C-4CD3-B26D-F74E7598724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5328000" cy="6858000"/>
          </a:xfrm>
          <a:solidFill>
            <a:schemeClr val="bg1">
              <a:lumMod val="85000"/>
            </a:schemeClr>
          </a:solidFill>
        </p:spPr>
        <p:txBody>
          <a:bodyPr tIns="3816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861E45-7D0B-4CBE-BF29-EEB926363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860" y="5295900"/>
            <a:ext cx="6002228" cy="788988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nl-NL"/>
              <a:t>Naam Achternaam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0A17F5-F68D-450E-924D-50BE1E84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6861" y="3854640"/>
            <a:ext cx="6002228" cy="6762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B69FD9-1A34-44C5-BB96-B626ABE7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38" y="6264000"/>
            <a:ext cx="2340000" cy="184666"/>
          </a:xfrm>
        </p:spPr>
        <p:txBody>
          <a:bodyPr vert="horz"/>
          <a:lstStyle>
            <a:lvl1pPr>
              <a:defRPr sz="1000" b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05FF67-098D-42EF-9DDB-0B34D97B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3572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7F641E-4810-428B-93B4-F028FBE4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273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77695BF-4150-4BB7-8197-EF140D44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258" y="1766078"/>
            <a:ext cx="6006145" cy="1990582"/>
          </a:xfrm>
        </p:spPr>
        <p:txBody>
          <a:bodyPr anchor="b" anchorCtr="0"/>
          <a:lstStyle>
            <a:lvl1pPr>
              <a:lnSpc>
                <a:spcPct val="90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pic>
        <p:nvPicPr>
          <p:cNvPr id="11" name="Deltares_Logo_groot">
            <a:extLst>
              <a:ext uri="{FF2B5EF4-FFF2-40B4-BE49-F238E27FC236}">
                <a16:creationId xmlns:a16="http://schemas.microsoft.com/office/drawing/2014/main" id="{07BC8CE6-4B06-4C93-9DE2-B3D24820A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  <p:sp>
        <p:nvSpPr>
          <p:cNvPr id="62" name="TX_Enabling_deltalife_wit">
            <a:extLst>
              <a:ext uri="{FF2B5EF4-FFF2-40B4-BE49-F238E27FC236}">
                <a16:creationId xmlns:a16="http://schemas.microsoft.com/office/drawing/2014/main" id="{8230CF4F-5316-4F99-A0B8-28EA9797ED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0801" y="5947577"/>
            <a:ext cx="3176270" cy="756001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rIns="4284000"/>
          <a:lstStyle>
            <a:lvl1pPr marL="0" indent="0">
              <a:buNone/>
              <a:defRPr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045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10D89D2-D66D-4843-A930-57BB92331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0" y="1762125"/>
            <a:ext cx="5076175" cy="4322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91825" y="1762125"/>
            <a:ext cx="5076175" cy="4322762"/>
          </a:xfrm>
          <a:solidFill>
            <a:schemeClr val="bg1">
              <a:lumMod val="85000"/>
            </a:schemeClr>
          </a:solidFill>
        </p:spPr>
        <p:txBody>
          <a:bodyPr tIns="252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</p:spTree>
    <p:extLst>
      <p:ext uri="{BB962C8B-B14F-4D97-AF65-F5344CB8AC3E}">
        <p14:creationId xmlns:p14="http://schemas.microsoft.com/office/powerpoint/2010/main" val="674817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91825" y="1762124"/>
            <a:ext cx="5076175" cy="3672000"/>
          </a:xfrm>
          <a:solidFill>
            <a:schemeClr val="bg1">
              <a:lumMod val="85000"/>
            </a:schemeClr>
          </a:solidFill>
        </p:spPr>
        <p:txBody>
          <a:bodyPr tIns="2232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2" name="Tijdelijke aanduiding voor afbeelding 65">
            <a:extLst>
              <a:ext uri="{FF2B5EF4-FFF2-40B4-BE49-F238E27FC236}">
                <a16:creationId xmlns:a16="http://schemas.microsoft.com/office/drawing/2014/main" id="{EDBE72E1-58EC-4D21-8ED2-E841E797C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5650" y="1762125"/>
            <a:ext cx="5076175" cy="3672000"/>
          </a:xfrm>
          <a:solidFill>
            <a:schemeClr val="bg1">
              <a:lumMod val="85000"/>
            </a:schemeClr>
          </a:solidFill>
        </p:spPr>
        <p:txBody>
          <a:bodyPr tIns="2232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BA627D8-56BE-457D-A071-CDAF51FC7B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5650" y="5724001"/>
            <a:ext cx="5076175" cy="3608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B5530F62-171F-4B44-ACAA-AC786B92F2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91825" y="5724000"/>
            <a:ext cx="5076175" cy="3608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0511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2" name="Tijdelijke aanduiding voor afbeelding 65">
            <a:extLst>
              <a:ext uri="{FF2B5EF4-FFF2-40B4-BE49-F238E27FC236}">
                <a16:creationId xmlns:a16="http://schemas.microsoft.com/office/drawing/2014/main" id="{EDBE72E1-58EC-4D21-8ED2-E841E797C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5650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BA627D8-56BE-457D-A071-CDAF51FC7B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5650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afbeelding 65">
            <a:extLst>
              <a:ext uri="{FF2B5EF4-FFF2-40B4-BE49-F238E27FC236}">
                <a16:creationId xmlns:a16="http://schemas.microsoft.com/office/drawing/2014/main" id="{61FC5BFF-809B-4D7D-AC0F-5D7B92535F0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455737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5" name="Tijdelijke aanduiding voor afbeelding 65">
            <a:extLst>
              <a:ext uri="{FF2B5EF4-FFF2-40B4-BE49-F238E27FC236}">
                <a16:creationId xmlns:a16="http://schemas.microsoft.com/office/drawing/2014/main" id="{F51408D9-846A-496F-B660-9763E7E9FC9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55911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6" name="Tijdelijke aanduiding voor afbeelding 65">
            <a:extLst>
              <a:ext uri="{FF2B5EF4-FFF2-40B4-BE49-F238E27FC236}">
                <a16:creationId xmlns:a16="http://schemas.microsoft.com/office/drawing/2014/main" id="{B1122521-F62D-48C8-B637-D4F27028964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155824" y="1762125"/>
            <a:ext cx="2412087" cy="3060000"/>
          </a:xfrm>
          <a:solidFill>
            <a:schemeClr val="bg1">
              <a:lumMod val="85000"/>
            </a:schemeClr>
          </a:solidFill>
        </p:spPr>
        <p:txBody>
          <a:bodyPr tIns="2016000"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650134BB-B103-4668-BCD7-561087B391F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55737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545B6CBB-4649-4D2E-B29A-C3F6E02090C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55824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9D1568BF-DD59-4BEE-A218-1B34F1C6B38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855911" y="5053085"/>
            <a:ext cx="2412087" cy="103162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504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650" y="1768763"/>
            <a:ext cx="10512348" cy="4320000"/>
          </a:xfrm>
          <a:solidFill>
            <a:schemeClr val="bg1">
              <a:lumMod val="85000"/>
            </a:schemeClr>
          </a:solidFill>
        </p:spPr>
        <p:txBody>
          <a:bodyPr tIns="252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</p:spTree>
    <p:extLst>
      <p:ext uri="{BB962C8B-B14F-4D97-AF65-F5344CB8AC3E}">
        <p14:creationId xmlns:p14="http://schemas.microsoft.com/office/powerpoint/2010/main" val="4062278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olle breed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1743163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ijdelijke aanduiding voor tekst 61">
            <a:extLst>
              <a:ext uri="{FF2B5EF4-FFF2-40B4-BE49-F238E27FC236}">
                <a16:creationId xmlns:a16="http://schemas.microsoft.com/office/drawing/2014/main" id="{CAD4495B-AA1A-4F62-8627-3561516357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0752" y="6267443"/>
            <a:ext cx="1188000" cy="385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rIns="4284000"/>
          <a:lstStyle>
            <a:lvl1pPr marL="0" indent="0">
              <a:buNone/>
              <a:defRPr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5326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str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684000"/>
            <a:ext cx="7382169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10D89D2-D66D-4843-A930-57BB92331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0" y="1762125"/>
            <a:ext cx="7020000" cy="4322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40700" y="857"/>
            <a:ext cx="3599932" cy="6857143"/>
          </a:xfrm>
          <a:solidFill>
            <a:schemeClr val="bg1">
              <a:lumMod val="85000"/>
            </a:schemeClr>
          </a:solidFill>
        </p:spPr>
        <p:txBody>
          <a:bodyPr tIns="3816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</p:spTree>
    <p:extLst>
      <p:ext uri="{BB962C8B-B14F-4D97-AF65-F5344CB8AC3E}">
        <p14:creationId xmlns:p14="http://schemas.microsoft.com/office/powerpoint/2010/main" val="25124537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sta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684000"/>
            <a:ext cx="5340000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10D89D2-D66D-4843-A930-57BB92331B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0" y="1762125"/>
            <a:ext cx="5220000" cy="4322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096000" y="857"/>
            <a:ext cx="5644632" cy="6857143"/>
          </a:xfrm>
          <a:solidFill>
            <a:schemeClr val="bg1">
              <a:lumMod val="85000"/>
            </a:schemeClr>
          </a:solidFill>
        </p:spPr>
        <p:txBody>
          <a:bodyPr tIns="378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</p:spTree>
    <p:extLst>
      <p:ext uri="{BB962C8B-B14F-4D97-AF65-F5344CB8AC3E}">
        <p14:creationId xmlns:p14="http://schemas.microsoft.com/office/powerpoint/2010/main" val="39274022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of logo overz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F2D50-CADF-4163-A029-8B9A0424B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684000"/>
            <a:ext cx="10512000" cy="46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60EC3D4-D14B-4BCD-BF52-05BE98A9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36323C5-92AF-4A0E-82DF-F4AB426B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FFE8BBA-2E99-4D96-8F25-2A98D038D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Tijdelijke aanduiding voor afbeelding 65">
            <a:extLst>
              <a:ext uri="{FF2B5EF4-FFF2-40B4-BE49-F238E27FC236}">
                <a16:creationId xmlns:a16="http://schemas.microsoft.com/office/drawing/2014/main" id="{2AF1D927-9FAE-49C1-9BD6-F1C4F8D7594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55650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9" name="Tijdelijke aanduiding voor afbeelding 65">
            <a:extLst>
              <a:ext uri="{FF2B5EF4-FFF2-40B4-BE49-F238E27FC236}">
                <a16:creationId xmlns:a16="http://schemas.microsoft.com/office/drawing/2014/main" id="{733ADF27-84E5-4C77-A414-7F0E4DA3DA9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906724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0" name="Tijdelijke aanduiding voor afbeelding 65">
            <a:extLst>
              <a:ext uri="{FF2B5EF4-FFF2-40B4-BE49-F238E27FC236}">
                <a16:creationId xmlns:a16="http://schemas.microsoft.com/office/drawing/2014/main" id="{1C857FC7-6D65-4C72-9D0F-581A48D0715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57799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B765388F-978F-43F5-923F-85D826894A4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208875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2" name="Tijdelijke aanduiding voor afbeelding 65">
            <a:extLst>
              <a:ext uri="{FF2B5EF4-FFF2-40B4-BE49-F238E27FC236}">
                <a16:creationId xmlns:a16="http://schemas.microsoft.com/office/drawing/2014/main" id="{EA87D663-B54E-4A21-A00C-0BD3BFB464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359950" y="1768763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3" name="Tijdelijke aanduiding voor afbeelding 65">
            <a:extLst>
              <a:ext uri="{FF2B5EF4-FFF2-40B4-BE49-F238E27FC236}">
                <a16:creationId xmlns:a16="http://schemas.microsoft.com/office/drawing/2014/main" id="{56FDE74E-0F50-4155-BEEC-2850FDC97DB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55650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4" name="Tijdelijke aanduiding voor afbeelding 65">
            <a:extLst>
              <a:ext uri="{FF2B5EF4-FFF2-40B4-BE49-F238E27FC236}">
                <a16:creationId xmlns:a16="http://schemas.microsoft.com/office/drawing/2014/main" id="{D71C804D-3C0F-41A5-8373-6A3A8168C9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906724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5" name="Tijdelijke aanduiding voor afbeelding 65">
            <a:extLst>
              <a:ext uri="{FF2B5EF4-FFF2-40B4-BE49-F238E27FC236}">
                <a16:creationId xmlns:a16="http://schemas.microsoft.com/office/drawing/2014/main" id="{0C3E9BDF-7ACE-40C6-8AC1-CCDE842E1F3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057799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6" name="Tijdelijke aanduiding voor afbeelding 65">
            <a:extLst>
              <a:ext uri="{FF2B5EF4-FFF2-40B4-BE49-F238E27FC236}">
                <a16:creationId xmlns:a16="http://schemas.microsoft.com/office/drawing/2014/main" id="{4E753E60-0CC4-4D5F-9F09-D1EB7F5C1B6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08875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7" name="Tijdelijke aanduiding voor afbeelding 65">
            <a:extLst>
              <a:ext uri="{FF2B5EF4-FFF2-40B4-BE49-F238E27FC236}">
                <a16:creationId xmlns:a16="http://schemas.microsoft.com/office/drawing/2014/main" id="{3CA6A3D3-992C-4A44-ACE1-E437BA7329B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59950" y="290709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8" name="Tijdelijke aanduiding voor afbeelding 65">
            <a:extLst>
              <a:ext uri="{FF2B5EF4-FFF2-40B4-BE49-F238E27FC236}">
                <a16:creationId xmlns:a16="http://schemas.microsoft.com/office/drawing/2014/main" id="{92F6A7FF-822A-4C63-8F78-1CCC66B86963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55650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9" name="Tijdelijke aanduiding voor afbeelding 65">
            <a:extLst>
              <a:ext uri="{FF2B5EF4-FFF2-40B4-BE49-F238E27FC236}">
                <a16:creationId xmlns:a16="http://schemas.microsoft.com/office/drawing/2014/main" id="{9E6C6AC3-C163-4C9D-AC60-05BBCCF9147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906724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0" name="Tijdelijke aanduiding voor afbeelding 65">
            <a:extLst>
              <a:ext uri="{FF2B5EF4-FFF2-40B4-BE49-F238E27FC236}">
                <a16:creationId xmlns:a16="http://schemas.microsoft.com/office/drawing/2014/main" id="{3168A12F-BFBE-4360-98BA-A467C3F113E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057799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1" name="Tijdelijke aanduiding voor afbeelding 65">
            <a:extLst>
              <a:ext uri="{FF2B5EF4-FFF2-40B4-BE49-F238E27FC236}">
                <a16:creationId xmlns:a16="http://schemas.microsoft.com/office/drawing/2014/main" id="{27717DEB-1276-417F-A482-0C7E87407CFC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08875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2" name="Tijdelijke aanduiding voor afbeelding 65">
            <a:extLst>
              <a:ext uri="{FF2B5EF4-FFF2-40B4-BE49-F238E27FC236}">
                <a16:creationId xmlns:a16="http://schemas.microsoft.com/office/drawing/2014/main" id="{DC804FE7-5194-45B7-9F11-66B83C126F8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359950" y="4045422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3" name="Tijdelijke aanduiding voor afbeelding 65">
            <a:extLst>
              <a:ext uri="{FF2B5EF4-FFF2-40B4-BE49-F238E27FC236}">
                <a16:creationId xmlns:a16="http://schemas.microsoft.com/office/drawing/2014/main" id="{13BF1A4D-0004-47F5-BD22-5574315802E6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55650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4" name="Tijdelijke aanduiding voor afbeelding 65">
            <a:extLst>
              <a:ext uri="{FF2B5EF4-FFF2-40B4-BE49-F238E27FC236}">
                <a16:creationId xmlns:a16="http://schemas.microsoft.com/office/drawing/2014/main" id="{40E7FE1B-81AA-4D57-A470-4914C5DE257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906724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5" name="Tijdelijke aanduiding voor afbeelding 65">
            <a:extLst>
              <a:ext uri="{FF2B5EF4-FFF2-40B4-BE49-F238E27FC236}">
                <a16:creationId xmlns:a16="http://schemas.microsoft.com/office/drawing/2014/main" id="{D4810DC4-4E2F-4B0D-88EA-49713EC28B6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057799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6" name="Tijdelijke aanduiding voor afbeelding 65">
            <a:extLst>
              <a:ext uri="{FF2B5EF4-FFF2-40B4-BE49-F238E27FC236}">
                <a16:creationId xmlns:a16="http://schemas.microsoft.com/office/drawing/2014/main" id="{C38C4235-7F22-4988-B598-0D97819CFE5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208875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27" name="Tijdelijke aanduiding voor afbeelding 65">
            <a:extLst>
              <a:ext uri="{FF2B5EF4-FFF2-40B4-BE49-F238E27FC236}">
                <a16:creationId xmlns:a16="http://schemas.microsoft.com/office/drawing/2014/main" id="{F9CC71FE-8D91-41AA-BD80-0A48C4E294A3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359950" y="5183751"/>
            <a:ext cx="1908050" cy="905011"/>
          </a:xfrm>
          <a:noFill/>
        </p:spPr>
        <p:txBody>
          <a:bodyPr tIns="720000">
            <a:normAutofit/>
          </a:bodyPr>
          <a:lstStyle>
            <a:lvl1pPr marL="0" indent="0" algn="ctr">
              <a:buNone/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</p:spTree>
    <p:extLst>
      <p:ext uri="{BB962C8B-B14F-4D97-AF65-F5344CB8AC3E}">
        <p14:creationId xmlns:p14="http://schemas.microsoft.com/office/powerpoint/2010/main" val="3169775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bol (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B256FF6D-B760-43BA-B16F-E3D5015A3F29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3" y="447038"/>
            <a:ext cx="5497409" cy="5943600"/>
          </a:xfrm>
          <a:custGeom>
            <a:avLst/>
            <a:gdLst>
              <a:gd name="connsiteX0" fmla="*/ 2525609 w 5497409"/>
              <a:gd name="connsiteY0" fmla="*/ 0 h 5943600"/>
              <a:gd name="connsiteX1" fmla="*/ 5497409 w 5497409"/>
              <a:gd name="connsiteY1" fmla="*/ 2971800 h 5943600"/>
              <a:gd name="connsiteX2" fmla="*/ 2525609 w 5497409"/>
              <a:gd name="connsiteY2" fmla="*/ 5943600 h 5943600"/>
              <a:gd name="connsiteX3" fmla="*/ 61346 w 5497409"/>
              <a:gd name="connsiteY3" fmla="*/ 4633362 h 5943600"/>
              <a:gd name="connsiteX4" fmla="*/ 0 w 5497409"/>
              <a:gd name="connsiteY4" fmla="*/ 4532384 h 5943600"/>
              <a:gd name="connsiteX5" fmla="*/ 0 w 5497409"/>
              <a:gd name="connsiteY5" fmla="*/ 1411217 h 5943600"/>
              <a:gd name="connsiteX6" fmla="*/ 61346 w 5497409"/>
              <a:gd name="connsiteY6" fmla="*/ 1310238 h 5943600"/>
              <a:gd name="connsiteX7" fmla="*/ 2525609 w 5497409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09" h="5943600">
                <a:moveTo>
                  <a:pt x="2525609" y="0"/>
                </a:moveTo>
                <a:cubicBezTo>
                  <a:pt x="4166889" y="0"/>
                  <a:pt x="5497409" y="1330520"/>
                  <a:pt x="5497409" y="2971800"/>
                </a:cubicBezTo>
                <a:cubicBezTo>
                  <a:pt x="5497409" y="4613080"/>
                  <a:pt x="4166889" y="5943600"/>
                  <a:pt x="2525609" y="5943600"/>
                </a:cubicBezTo>
                <a:cubicBezTo>
                  <a:pt x="1499809" y="5943600"/>
                  <a:pt x="595400" y="5423866"/>
                  <a:pt x="61346" y="4633362"/>
                </a:cubicBezTo>
                <a:lnTo>
                  <a:pt x="0" y="4532384"/>
                </a:lnTo>
                <a:lnTo>
                  <a:pt x="0" y="1411217"/>
                </a:lnTo>
                <a:lnTo>
                  <a:pt x="61346" y="1310238"/>
                </a:lnTo>
                <a:cubicBezTo>
                  <a:pt x="595400" y="519735"/>
                  <a:pt x="1499809" y="0"/>
                  <a:pt x="25256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</p:spPr>
        <p:txBody>
          <a:bodyPr vert="wordArtVert" wrap="square" rIns="6336000">
            <a:no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2711AF3-2B55-481E-9ED2-5ACC1009CDAE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1439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4876A113-1D30-4087-9D42-E90369759F0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6132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81E34DD4-0E1C-4461-98C5-DDEC9922F5D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4670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7449E03-26AF-49A4-81EB-7C9E0730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111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en accent (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4274EA9-4496-4404-9868-D64D2F1ABF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726" y="4885884"/>
            <a:ext cx="7776000" cy="1057103"/>
          </a:xfrm>
          <a:solidFill>
            <a:schemeClr val="tx2"/>
          </a:solidFill>
        </p:spPr>
        <p:txBody>
          <a:bodyPr wrap="square" lIns="306000" tIns="576000" rIns="216000" bIns="28800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A118DB-D1B4-428A-8989-29D76938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23" y="5150561"/>
            <a:ext cx="7200000" cy="252000"/>
          </a:xfrm>
        </p:spPr>
        <p:txBody>
          <a:bodyPr wrap="none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2BE7A57-D121-4714-8A53-2C2146121931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1820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6C7F7593-F4BA-42C6-A380-DDE2C8EFDE6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6513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DBCD6E0-B215-4817-9034-DD97790855F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5051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1777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057708-D1C8-4296-B46B-067A31C01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E27E2C-1D1C-4583-BE92-667A3F59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975139-6F7D-413F-A27C-C9F0FF41A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44E85F-82EE-4EE8-932D-1F60D023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0135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en accent (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65">
            <a:extLst>
              <a:ext uri="{FF2B5EF4-FFF2-40B4-BE49-F238E27FC236}">
                <a16:creationId xmlns:a16="http://schemas.microsoft.com/office/drawing/2014/main" id="{5DC787A1-4890-4BF0-AA41-7E5B60076E0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3780000">
            <a:normAutofit/>
          </a:bodyPr>
          <a:lstStyle>
            <a:lvl1pPr marL="0" indent="0" algn="ctr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4274EA9-4496-4404-9868-D64D2F1ABF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726" y="4885884"/>
            <a:ext cx="7776000" cy="1057103"/>
          </a:xfrm>
          <a:solidFill>
            <a:schemeClr val="accent4"/>
          </a:solidFill>
        </p:spPr>
        <p:txBody>
          <a:bodyPr wrap="square" lIns="306000" tIns="576000" rIns="216000" bIns="288000">
            <a:sp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4A118DB-D1B4-428A-8989-29D76938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23" y="5150561"/>
            <a:ext cx="7200000" cy="252000"/>
          </a:xfrm>
        </p:spPr>
        <p:txBody>
          <a:bodyPr wrap="none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924D0FF-5EBE-4860-837B-BFB572136BD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0486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54CB1E06-8FF5-435E-8680-1F32B34785F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51802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2A789FDD-DFC0-4340-8081-AD0F03E80E4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3718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079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41695"/>
            <a:ext cx="10517113" cy="50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CACA34B0-32E8-4B1A-8AE4-DF4F1DEA507C}"/>
              </a:ext>
            </a:extLst>
          </p:cNvPr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2035359" y="1513268"/>
            <a:ext cx="8128800" cy="4572000"/>
          </a:xfrm>
        </p:spPr>
        <p:txBody>
          <a:bodyPr tIns="2484000"/>
          <a:lstStyle>
            <a:lvl1pPr marL="0" indent="0"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video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5BDAF44-690D-4351-8FD6-C1E9BED26CF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29915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3674169-AF61-4435-A283-A72FDC76FFF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4608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37B8B9B-1532-42C6-9518-5A4FFA46DA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23146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7010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13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hele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B7026-F689-47F3-A380-2937BF26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-582255"/>
            <a:ext cx="10517113" cy="504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7" name="Tijdelijke aanduiding voor media 6">
            <a:extLst>
              <a:ext uri="{FF2B5EF4-FFF2-40B4-BE49-F238E27FC236}">
                <a16:creationId xmlns:a16="http://schemas.microsoft.com/office/drawing/2014/main" id="{CACA34B0-32E8-4B1A-8AE4-DF4F1DEA507C}"/>
              </a:ext>
            </a:extLst>
          </p:cNvPr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-381"/>
            <a:ext cx="12192000" cy="6857325"/>
          </a:xfrm>
        </p:spPr>
        <p:txBody>
          <a:bodyPr tIns="2484000"/>
          <a:lstStyle>
            <a:lvl1pPr marL="0" indent="0" algn="ctr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video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44074A4-CF50-4C78-B45A-809AAE1C0D8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0296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2ABB8A6-5903-42F4-80B8-B80E7DE199A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24989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1603FA5-FFD5-4564-BBCA-638420254FD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23527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115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434A854-1FA0-4B51-9A92-125BD510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1260000"/>
            <a:ext cx="10512000" cy="93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B3C54020-6274-482D-BF87-6C38C2F9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486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974C2B89-1B52-4DA9-B304-A626BCE8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802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8AA3559-A58B-438D-A544-F79B7A9C8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18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6020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rond elem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861E45-7D0B-4CBE-BF29-EEB926363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6000" y="5295900"/>
            <a:ext cx="4513088" cy="788988"/>
          </a:xfr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Achternaam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0A17F5-F68D-450E-924D-50BE1E84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6000" y="3854640"/>
            <a:ext cx="4513088" cy="6762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B69FD9-1A34-44C5-BB96-B626ABE7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6000" y="6264000"/>
            <a:ext cx="2340000" cy="184666"/>
          </a:xfrm>
        </p:spPr>
        <p:txBody>
          <a:bodyPr vert="horz"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05FF67-098D-42EF-9DDB-0B34D97B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3572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7F641E-4810-428B-93B4-F028FBE4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273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77695BF-4150-4BB7-8197-EF140D44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000" y="1766078"/>
            <a:ext cx="4516033" cy="1990582"/>
          </a:xfrm>
        </p:spPr>
        <p:txBody>
          <a:bodyPr anchor="b" anchorCtr="0"/>
          <a:lstStyle>
            <a:lvl1pPr>
              <a:lnSpc>
                <a:spcPct val="9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pic>
        <p:nvPicPr>
          <p:cNvPr id="11" name="Deltares_Logo_groot_wit">
            <a:extLst>
              <a:ext uri="{FF2B5EF4-FFF2-40B4-BE49-F238E27FC236}">
                <a16:creationId xmlns:a16="http://schemas.microsoft.com/office/drawing/2014/main" id="{07BC8CE6-4B06-4C93-9DE2-B3D24820A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EA007BEC-B68F-4D17-A66D-5C87F079B473}"/>
              </a:ext>
            </a:extLst>
          </p:cNvPr>
          <p:cNvSpPr>
            <a:spLocks noChangeAspect="1"/>
          </p:cNvSpPr>
          <p:nvPr userDrawn="1"/>
        </p:nvSpPr>
        <p:spPr>
          <a:xfrm>
            <a:off x="465064" y="455811"/>
            <a:ext cx="5943600" cy="594360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Enabling_deltalife_wit">
            <a:extLst>
              <a:ext uri="{FF2B5EF4-FFF2-40B4-BE49-F238E27FC236}">
                <a16:creationId xmlns:a16="http://schemas.microsoft.com/office/drawing/2014/main" id="{CC1AB181-2C98-49C8-B934-9DA01A7107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5947200"/>
            <a:ext cx="3175200" cy="7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25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26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1469F-AEAC-4175-9A1D-5C42D268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1224000"/>
            <a:ext cx="10512000" cy="93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EEDD8EA-AAF4-4299-BA58-9F889FEC3A5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106991" y="3235762"/>
            <a:ext cx="1980000" cy="387338"/>
          </a:xfrm>
          <a:custGeom>
            <a:avLst/>
            <a:gdLst>
              <a:gd name="T0" fmla="*/ 840 w 13524"/>
              <a:gd name="T1" fmla="*/ 0 h 2648"/>
              <a:gd name="T2" fmla="*/ 0 w 13524"/>
              <a:gd name="T3" fmla="*/ 160 h 2648"/>
              <a:gd name="T4" fmla="*/ 728 w 13524"/>
              <a:gd name="T5" fmla="*/ 2648 h 2648"/>
              <a:gd name="T6" fmla="*/ 1624 w 13524"/>
              <a:gd name="T7" fmla="*/ 1304 h 2648"/>
              <a:gd name="T8" fmla="*/ 504 w 13524"/>
              <a:gd name="T9" fmla="*/ 2204 h 2648"/>
              <a:gd name="T10" fmla="*/ 808 w 13524"/>
              <a:gd name="T11" fmla="*/ 416 h 2648"/>
              <a:gd name="T12" fmla="*/ 2432 w 13524"/>
              <a:gd name="T13" fmla="*/ 1664 h 2648"/>
              <a:gd name="T14" fmla="*/ 4016 w 13524"/>
              <a:gd name="T15" fmla="*/ 2544 h 2648"/>
              <a:gd name="T16" fmla="*/ 3472 w 13524"/>
              <a:gd name="T17" fmla="*/ 2264 h 2648"/>
              <a:gd name="T18" fmla="*/ 3912 w 13524"/>
              <a:gd name="T19" fmla="*/ 1728 h 2648"/>
              <a:gd name="T20" fmla="*/ 4136 w 13524"/>
              <a:gd name="T21" fmla="*/ 1504 h 2648"/>
              <a:gd name="T22" fmla="*/ 2432 w 13524"/>
              <a:gd name="T23" fmla="*/ 1664 h 2648"/>
              <a:gd name="T24" fmla="*/ 3640 w 13524"/>
              <a:gd name="T25" fmla="*/ 1400 h 2648"/>
              <a:gd name="T26" fmla="*/ 3320 w 13524"/>
              <a:gd name="T27" fmla="*/ 1016 h 2648"/>
              <a:gd name="T28" fmla="*/ 4728 w 13524"/>
              <a:gd name="T29" fmla="*/ 8 h 2648"/>
              <a:gd name="T30" fmla="*/ 4504 w 13524"/>
              <a:gd name="T31" fmla="*/ 2016 h 2648"/>
              <a:gd name="T32" fmla="*/ 5336 w 13524"/>
              <a:gd name="T33" fmla="*/ 2596 h 2648"/>
              <a:gd name="T34" fmla="*/ 5168 w 13524"/>
              <a:gd name="T35" fmla="*/ 2256 h 2648"/>
              <a:gd name="T36" fmla="*/ 5000 w 13524"/>
              <a:gd name="T37" fmla="*/ 8 h 2648"/>
              <a:gd name="T38" fmla="*/ 5872 w 13524"/>
              <a:gd name="T39" fmla="*/ 8 h 2648"/>
              <a:gd name="T40" fmla="*/ 5648 w 13524"/>
              <a:gd name="T41" fmla="*/ 2016 h 2648"/>
              <a:gd name="T42" fmla="*/ 6600 w 13524"/>
              <a:gd name="T43" fmla="*/ 2596 h 2648"/>
              <a:gd name="T44" fmla="*/ 6368 w 13524"/>
              <a:gd name="T45" fmla="*/ 2248 h 2648"/>
              <a:gd name="T46" fmla="*/ 6136 w 13524"/>
              <a:gd name="T47" fmla="*/ 1072 h 2648"/>
              <a:gd name="T48" fmla="*/ 6600 w 13524"/>
              <a:gd name="T49" fmla="*/ 920 h 2648"/>
              <a:gd name="T50" fmla="*/ 6136 w 13524"/>
              <a:gd name="T51" fmla="*/ 688 h 2648"/>
              <a:gd name="T52" fmla="*/ 6840 w 13524"/>
              <a:gd name="T53" fmla="*/ 1744 h 2648"/>
              <a:gd name="T54" fmla="*/ 8608 w 13524"/>
              <a:gd name="T55" fmla="*/ 2504 h 2648"/>
              <a:gd name="T56" fmla="*/ 7920 w 13524"/>
              <a:gd name="T57" fmla="*/ 648 h 2648"/>
              <a:gd name="T58" fmla="*/ 7352 w 13524"/>
              <a:gd name="T59" fmla="*/ 1696 h 2648"/>
              <a:gd name="T60" fmla="*/ 8120 w 13524"/>
              <a:gd name="T61" fmla="*/ 1060 h 2648"/>
              <a:gd name="T62" fmla="*/ 7808 w 13524"/>
              <a:gd name="T63" fmla="*/ 2264 h 2648"/>
              <a:gd name="T64" fmla="*/ 9112 w 13524"/>
              <a:gd name="T65" fmla="*/ 2608 h 2648"/>
              <a:gd name="T66" fmla="*/ 9608 w 13524"/>
              <a:gd name="T67" fmla="*/ 1440 h 2648"/>
              <a:gd name="T68" fmla="*/ 9896 w 13524"/>
              <a:gd name="T69" fmla="*/ 1072 h 2648"/>
              <a:gd name="T70" fmla="*/ 10112 w 13524"/>
              <a:gd name="T71" fmla="*/ 688 h 2648"/>
              <a:gd name="T72" fmla="*/ 9112 w 13524"/>
              <a:gd name="T73" fmla="*/ 1440 h 2648"/>
              <a:gd name="T74" fmla="*/ 10224 w 13524"/>
              <a:gd name="T75" fmla="*/ 1664 h 2648"/>
              <a:gd name="T76" fmla="*/ 11808 w 13524"/>
              <a:gd name="T77" fmla="*/ 2544 h 2648"/>
              <a:gd name="T78" fmla="*/ 11264 w 13524"/>
              <a:gd name="T79" fmla="*/ 2264 h 2648"/>
              <a:gd name="T80" fmla="*/ 11704 w 13524"/>
              <a:gd name="T81" fmla="*/ 1728 h 2648"/>
              <a:gd name="T82" fmla="*/ 11928 w 13524"/>
              <a:gd name="T83" fmla="*/ 1504 h 2648"/>
              <a:gd name="T84" fmla="*/ 10224 w 13524"/>
              <a:gd name="T85" fmla="*/ 1664 h 2648"/>
              <a:gd name="T86" fmla="*/ 11432 w 13524"/>
              <a:gd name="T87" fmla="*/ 1400 h 2648"/>
              <a:gd name="T88" fmla="*/ 11112 w 13524"/>
              <a:gd name="T89" fmla="*/ 1016 h 2648"/>
              <a:gd name="T90" fmla="*/ 13012 w 13524"/>
              <a:gd name="T91" fmla="*/ 2064 h 2648"/>
              <a:gd name="T92" fmla="*/ 12284 w 13524"/>
              <a:gd name="T93" fmla="*/ 2208 h 2648"/>
              <a:gd name="T94" fmla="*/ 12672 w 13524"/>
              <a:gd name="T95" fmla="*/ 2648 h 2648"/>
              <a:gd name="T96" fmla="*/ 12736 w 13524"/>
              <a:gd name="T97" fmla="*/ 1216 h 2648"/>
              <a:gd name="T98" fmla="*/ 13200 w 13524"/>
              <a:gd name="T99" fmla="*/ 1028 h 2648"/>
              <a:gd name="T100" fmla="*/ 13400 w 13524"/>
              <a:gd name="T101" fmla="*/ 680 h 2648"/>
              <a:gd name="T102" fmla="*/ 12232 w 13524"/>
              <a:gd name="T103" fmla="*/ 1264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524" h="2648">
                <a:moveTo>
                  <a:pt x="2160" y="1264"/>
                </a:moveTo>
                <a:cubicBezTo>
                  <a:pt x="2160" y="368"/>
                  <a:pt x="1656" y="0"/>
                  <a:pt x="840" y="0"/>
                </a:cubicBezTo>
                <a:cubicBezTo>
                  <a:pt x="584" y="0"/>
                  <a:pt x="336" y="0"/>
                  <a:pt x="208" y="8"/>
                </a:cubicBezTo>
                <a:cubicBezTo>
                  <a:pt x="80" y="16"/>
                  <a:pt x="0" y="32"/>
                  <a:pt x="0" y="160"/>
                </a:cubicBezTo>
                <a:cubicBezTo>
                  <a:pt x="0" y="2608"/>
                  <a:pt x="0" y="2608"/>
                  <a:pt x="0" y="2608"/>
                </a:cubicBezTo>
                <a:cubicBezTo>
                  <a:pt x="0" y="2608"/>
                  <a:pt x="344" y="2648"/>
                  <a:pt x="728" y="2648"/>
                </a:cubicBezTo>
                <a:cubicBezTo>
                  <a:pt x="1560" y="2648"/>
                  <a:pt x="2160" y="2160"/>
                  <a:pt x="2160" y="1264"/>
                </a:cubicBezTo>
                <a:close/>
                <a:moveTo>
                  <a:pt x="1624" y="1304"/>
                </a:moveTo>
                <a:cubicBezTo>
                  <a:pt x="1624" y="1880"/>
                  <a:pt x="1272" y="2224"/>
                  <a:pt x="776" y="2224"/>
                </a:cubicBezTo>
                <a:cubicBezTo>
                  <a:pt x="616" y="2224"/>
                  <a:pt x="504" y="2204"/>
                  <a:pt x="504" y="2204"/>
                </a:cubicBezTo>
                <a:cubicBezTo>
                  <a:pt x="504" y="428"/>
                  <a:pt x="504" y="428"/>
                  <a:pt x="504" y="428"/>
                </a:cubicBezTo>
                <a:cubicBezTo>
                  <a:pt x="504" y="428"/>
                  <a:pt x="648" y="416"/>
                  <a:pt x="808" y="416"/>
                </a:cubicBezTo>
                <a:cubicBezTo>
                  <a:pt x="1384" y="416"/>
                  <a:pt x="1624" y="728"/>
                  <a:pt x="1624" y="1304"/>
                </a:cubicBezTo>
                <a:close/>
                <a:moveTo>
                  <a:pt x="2432" y="1664"/>
                </a:moveTo>
                <a:cubicBezTo>
                  <a:pt x="2432" y="2320"/>
                  <a:pt x="2752" y="2648"/>
                  <a:pt x="3408" y="2648"/>
                </a:cubicBezTo>
                <a:cubicBezTo>
                  <a:pt x="3680" y="2648"/>
                  <a:pt x="3888" y="2592"/>
                  <a:pt x="4016" y="2544"/>
                </a:cubicBezTo>
                <a:cubicBezTo>
                  <a:pt x="4016" y="2168"/>
                  <a:pt x="4016" y="2168"/>
                  <a:pt x="4016" y="2168"/>
                </a:cubicBezTo>
                <a:cubicBezTo>
                  <a:pt x="3888" y="2216"/>
                  <a:pt x="3664" y="2264"/>
                  <a:pt x="3472" y="2264"/>
                </a:cubicBezTo>
                <a:cubicBezTo>
                  <a:pt x="3120" y="2264"/>
                  <a:pt x="2928" y="2080"/>
                  <a:pt x="2928" y="1728"/>
                </a:cubicBezTo>
                <a:cubicBezTo>
                  <a:pt x="3912" y="1728"/>
                  <a:pt x="3912" y="1728"/>
                  <a:pt x="3912" y="1728"/>
                </a:cubicBezTo>
                <a:cubicBezTo>
                  <a:pt x="4072" y="1728"/>
                  <a:pt x="4136" y="1688"/>
                  <a:pt x="4136" y="1576"/>
                </a:cubicBezTo>
                <a:cubicBezTo>
                  <a:pt x="4136" y="1504"/>
                  <a:pt x="4136" y="1504"/>
                  <a:pt x="4136" y="1504"/>
                </a:cubicBezTo>
                <a:cubicBezTo>
                  <a:pt x="4136" y="1024"/>
                  <a:pt x="3880" y="648"/>
                  <a:pt x="3336" y="648"/>
                </a:cubicBezTo>
                <a:cubicBezTo>
                  <a:pt x="2760" y="648"/>
                  <a:pt x="2432" y="1088"/>
                  <a:pt x="2432" y="1664"/>
                </a:cubicBezTo>
                <a:close/>
                <a:moveTo>
                  <a:pt x="3320" y="1016"/>
                </a:moveTo>
                <a:cubicBezTo>
                  <a:pt x="3528" y="1016"/>
                  <a:pt x="3640" y="1160"/>
                  <a:pt x="3640" y="1400"/>
                </a:cubicBezTo>
                <a:cubicBezTo>
                  <a:pt x="2936" y="1400"/>
                  <a:pt x="2936" y="1400"/>
                  <a:pt x="2936" y="1400"/>
                </a:cubicBezTo>
                <a:cubicBezTo>
                  <a:pt x="2968" y="1160"/>
                  <a:pt x="3112" y="1016"/>
                  <a:pt x="3320" y="1016"/>
                </a:cubicBezTo>
                <a:close/>
                <a:moveTo>
                  <a:pt x="5000" y="8"/>
                </a:moveTo>
                <a:cubicBezTo>
                  <a:pt x="4728" y="8"/>
                  <a:pt x="4728" y="8"/>
                  <a:pt x="4728" y="8"/>
                </a:cubicBezTo>
                <a:cubicBezTo>
                  <a:pt x="4568" y="8"/>
                  <a:pt x="4504" y="48"/>
                  <a:pt x="4504" y="160"/>
                </a:cubicBezTo>
                <a:cubicBezTo>
                  <a:pt x="4504" y="2016"/>
                  <a:pt x="4504" y="2016"/>
                  <a:pt x="4504" y="2016"/>
                </a:cubicBezTo>
                <a:cubicBezTo>
                  <a:pt x="4504" y="2464"/>
                  <a:pt x="4640" y="2648"/>
                  <a:pt x="5008" y="2648"/>
                </a:cubicBezTo>
                <a:cubicBezTo>
                  <a:pt x="5184" y="2648"/>
                  <a:pt x="5336" y="2596"/>
                  <a:pt x="5336" y="2596"/>
                </a:cubicBezTo>
                <a:cubicBezTo>
                  <a:pt x="5336" y="2232"/>
                  <a:pt x="5336" y="2232"/>
                  <a:pt x="5336" y="2232"/>
                </a:cubicBezTo>
                <a:cubicBezTo>
                  <a:pt x="5336" y="2232"/>
                  <a:pt x="5248" y="2256"/>
                  <a:pt x="5168" y="2256"/>
                </a:cubicBezTo>
                <a:cubicBezTo>
                  <a:pt x="5068" y="2256"/>
                  <a:pt x="5000" y="2208"/>
                  <a:pt x="5000" y="2000"/>
                </a:cubicBezTo>
                <a:lnTo>
                  <a:pt x="5000" y="8"/>
                </a:lnTo>
                <a:close/>
                <a:moveTo>
                  <a:pt x="6136" y="8"/>
                </a:moveTo>
                <a:cubicBezTo>
                  <a:pt x="5872" y="8"/>
                  <a:pt x="5872" y="8"/>
                  <a:pt x="5872" y="8"/>
                </a:cubicBezTo>
                <a:cubicBezTo>
                  <a:pt x="5712" y="8"/>
                  <a:pt x="5648" y="48"/>
                  <a:pt x="5648" y="160"/>
                </a:cubicBezTo>
                <a:cubicBezTo>
                  <a:pt x="5648" y="2016"/>
                  <a:pt x="5648" y="2016"/>
                  <a:pt x="5648" y="2016"/>
                </a:cubicBezTo>
                <a:cubicBezTo>
                  <a:pt x="5648" y="2464"/>
                  <a:pt x="5792" y="2648"/>
                  <a:pt x="6208" y="2648"/>
                </a:cubicBezTo>
                <a:cubicBezTo>
                  <a:pt x="6432" y="2648"/>
                  <a:pt x="6600" y="2596"/>
                  <a:pt x="6600" y="2596"/>
                </a:cubicBezTo>
                <a:cubicBezTo>
                  <a:pt x="6600" y="2216"/>
                  <a:pt x="6600" y="2216"/>
                  <a:pt x="6600" y="2216"/>
                </a:cubicBezTo>
                <a:cubicBezTo>
                  <a:pt x="6600" y="2216"/>
                  <a:pt x="6480" y="2248"/>
                  <a:pt x="6368" y="2248"/>
                </a:cubicBezTo>
                <a:cubicBezTo>
                  <a:pt x="6224" y="2248"/>
                  <a:pt x="6136" y="2176"/>
                  <a:pt x="6136" y="1936"/>
                </a:cubicBezTo>
                <a:cubicBezTo>
                  <a:pt x="6136" y="1072"/>
                  <a:pt x="6136" y="1072"/>
                  <a:pt x="6136" y="1072"/>
                </a:cubicBezTo>
                <a:cubicBezTo>
                  <a:pt x="6376" y="1072"/>
                  <a:pt x="6376" y="1072"/>
                  <a:pt x="6376" y="1072"/>
                </a:cubicBezTo>
                <a:cubicBezTo>
                  <a:pt x="6536" y="1072"/>
                  <a:pt x="6600" y="1032"/>
                  <a:pt x="6600" y="920"/>
                </a:cubicBezTo>
                <a:cubicBezTo>
                  <a:pt x="6600" y="688"/>
                  <a:pt x="6600" y="688"/>
                  <a:pt x="6600" y="688"/>
                </a:cubicBezTo>
                <a:cubicBezTo>
                  <a:pt x="6136" y="688"/>
                  <a:pt x="6136" y="688"/>
                  <a:pt x="6136" y="688"/>
                </a:cubicBezTo>
                <a:lnTo>
                  <a:pt x="6136" y="8"/>
                </a:lnTo>
                <a:close/>
                <a:moveTo>
                  <a:pt x="6840" y="1744"/>
                </a:moveTo>
                <a:cubicBezTo>
                  <a:pt x="6840" y="2400"/>
                  <a:pt x="7256" y="2648"/>
                  <a:pt x="7768" y="2648"/>
                </a:cubicBezTo>
                <a:cubicBezTo>
                  <a:pt x="8088" y="2648"/>
                  <a:pt x="8416" y="2584"/>
                  <a:pt x="8608" y="2504"/>
                </a:cubicBezTo>
                <a:cubicBezTo>
                  <a:pt x="8608" y="752"/>
                  <a:pt x="8608" y="752"/>
                  <a:pt x="8608" y="752"/>
                </a:cubicBezTo>
                <a:cubicBezTo>
                  <a:pt x="8416" y="696"/>
                  <a:pt x="8176" y="648"/>
                  <a:pt x="7920" y="648"/>
                </a:cubicBezTo>
                <a:cubicBezTo>
                  <a:pt x="7248" y="648"/>
                  <a:pt x="6840" y="1088"/>
                  <a:pt x="6840" y="1744"/>
                </a:cubicBezTo>
                <a:close/>
                <a:moveTo>
                  <a:pt x="7352" y="1696"/>
                </a:moveTo>
                <a:cubicBezTo>
                  <a:pt x="7352" y="1232"/>
                  <a:pt x="7584" y="1032"/>
                  <a:pt x="7872" y="1032"/>
                </a:cubicBezTo>
                <a:cubicBezTo>
                  <a:pt x="8016" y="1032"/>
                  <a:pt x="8120" y="1060"/>
                  <a:pt x="8120" y="1060"/>
                </a:cubicBezTo>
                <a:cubicBezTo>
                  <a:pt x="8120" y="2216"/>
                  <a:pt x="8120" y="2216"/>
                  <a:pt x="8120" y="2216"/>
                </a:cubicBezTo>
                <a:cubicBezTo>
                  <a:pt x="8120" y="2216"/>
                  <a:pt x="8016" y="2264"/>
                  <a:pt x="7808" y="2264"/>
                </a:cubicBezTo>
                <a:cubicBezTo>
                  <a:pt x="7488" y="2264"/>
                  <a:pt x="7352" y="2048"/>
                  <a:pt x="7352" y="1696"/>
                </a:cubicBezTo>
                <a:close/>
                <a:moveTo>
                  <a:pt x="9112" y="2608"/>
                </a:moveTo>
                <a:cubicBezTo>
                  <a:pt x="9608" y="2608"/>
                  <a:pt x="9608" y="2608"/>
                  <a:pt x="9608" y="2608"/>
                </a:cubicBezTo>
                <a:cubicBezTo>
                  <a:pt x="9608" y="1440"/>
                  <a:pt x="9608" y="1440"/>
                  <a:pt x="9608" y="1440"/>
                </a:cubicBezTo>
                <a:cubicBezTo>
                  <a:pt x="9608" y="1168"/>
                  <a:pt x="9680" y="1072"/>
                  <a:pt x="9872" y="1072"/>
                </a:cubicBezTo>
                <a:cubicBezTo>
                  <a:pt x="9896" y="1072"/>
                  <a:pt x="9896" y="1072"/>
                  <a:pt x="9896" y="1072"/>
                </a:cubicBezTo>
                <a:cubicBezTo>
                  <a:pt x="10040" y="1072"/>
                  <a:pt x="10112" y="1048"/>
                  <a:pt x="10112" y="920"/>
                </a:cubicBezTo>
                <a:cubicBezTo>
                  <a:pt x="10112" y="688"/>
                  <a:pt x="10112" y="688"/>
                  <a:pt x="10112" y="688"/>
                </a:cubicBezTo>
                <a:cubicBezTo>
                  <a:pt x="9808" y="688"/>
                  <a:pt x="9808" y="688"/>
                  <a:pt x="9808" y="688"/>
                </a:cubicBezTo>
                <a:cubicBezTo>
                  <a:pt x="9264" y="688"/>
                  <a:pt x="9112" y="1024"/>
                  <a:pt x="9112" y="1440"/>
                </a:cubicBezTo>
                <a:lnTo>
                  <a:pt x="9112" y="2608"/>
                </a:lnTo>
                <a:close/>
                <a:moveTo>
                  <a:pt x="10224" y="1664"/>
                </a:moveTo>
                <a:cubicBezTo>
                  <a:pt x="10224" y="2320"/>
                  <a:pt x="10544" y="2648"/>
                  <a:pt x="11200" y="2648"/>
                </a:cubicBezTo>
                <a:cubicBezTo>
                  <a:pt x="11472" y="2648"/>
                  <a:pt x="11680" y="2592"/>
                  <a:pt x="11808" y="2544"/>
                </a:cubicBezTo>
                <a:cubicBezTo>
                  <a:pt x="11808" y="2168"/>
                  <a:pt x="11808" y="2168"/>
                  <a:pt x="11808" y="2168"/>
                </a:cubicBezTo>
                <a:cubicBezTo>
                  <a:pt x="11680" y="2216"/>
                  <a:pt x="11456" y="2264"/>
                  <a:pt x="11264" y="2264"/>
                </a:cubicBezTo>
                <a:cubicBezTo>
                  <a:pt x="10912" y="2264"/>
                  <a:pt x="10720" y="2080"/>
                  <a:pt x="10720" y="1728"/>
                </a:cubicBezTo>
                <a:cubicBezTo>
                  <a:pt x="11704" y="1728"/>
                  <a:pt x="11704" y="1728"/>
                  <a:pt x="11704" y="1728"/>
                </a:cubicBezTo>
                <a:cubicBezTo>
                  <a:pt x="11864" y="1728"/>
                  <a:pt x="11928" y="1688"/>
                  <a:pt x="11928" y="1576"/>
                </a:cubicBezTo>
                <a:cubicBezTo>
                  <a:pt x="11928" y="1504"/>
                  <a:pt x="11928" y="1504"/>
                  <a:pt x="11928" y="1504"/>
                </a:cubicBezTo>
                <a:cubicBezTo>
                  <a:pt x="11928" y="1024"/>
                  <a:pt x="11672" y="648"/>
                  <a:pt x="11128" y="648"/>
                </a:cubicBezTo>
                <a:cubicBezTo>
                  <a:pt x="10552" y="648"/>
                  <a:pt x="10224" y="1088"/>
                  <a:pt x="10224" y="1664"/>
                </a:cubicBezTo>
                <a:close/>
                <a:moveTo>
                  <a:pt x="11112" y="1016"/>
                </a:moveTo>
                <a:cubicBezTo>
                  <a:pt x="11320" y="1016"/>
                  <a:pt x="11432" y="1160"/>
                  <a:pt x="11432" y="1400"/>
                </a:cubicBezTo>
                <a:cubicBezTo>
                  <a:pt x="10728" y="1400"/>
                  <a:pt x="10728" y="1400"/>
                  <a:pt x="10728" y="1400"/>
                </a:cubicBezTo>
                <a:cubicBezTo>
                  <a:pt x="10760" y="1160"/>
                  <a:pt x="10904" y="1016"/>
                  <a:pt x="11112" y="1016"/>
                </a:cubicBezTo>
                <a:close/>
                <a:moveTo>
                  <a:pt x="12232" y="1264"/>
                </a:moveTo>
                <a:cubicBezTo>
                  <a:pt x="12232" y="1904"/>
                  <a:pt x="13012" y="1728"/>
                  <a:pt x="13012" y="2064"/>
                </a:cubicBezTo>
                <a:cubicBezTo>
                  <a:pt x="13012" y="2192"/>
                  <a:pt x="12888" y="2264"/>
                  <a:pt x="12696" y="2264"/>
                </a:cubicBezTo>
                <a:cubicBezTo>
                  <a:pt x="12552" y="2264"/>
                  <a:pt x="12396" y="2240"/>
                  <a:pt x="12284" y="2208"/>
                </a:cubicBezTo>
                <a:cubicBezTo>
                  <a:pt x="12276" y="2608"/>
                  <a:pt x="12276" y="2608"/>
                  <a:pt x="12276" y="2608"/>
                </a:cubicBezTo>
                <a:cubicBezTo>
                  <a:pt x="12388" y="2632"/>
                  <a:pt x="12528" y="2648"/>
                  <a:pt x="12672" y="2648"/>
                </a:cubicBezTo>
                <a:cubicBezTo>
                  <a:pt x="13184" y="2648"/>
                  <a:pt x="13524" y="2400"/>
                  <a:pt x="13524" y="2016"/>
                </a:cubicBezTo>
                <a:cubicBezTo>
                  <a:pt x="13524" y="1392"/>
                  <a:pt x="12736" y="1520"/>
                  <a:pt x="12736" y="1216"/>
                </a:cubicBezTo>
                <a:cubicBezTo>
                  <a:pt x="12736" y="1088"/>
                  <a:pt x="12848" y="1024"/>
                  <a:pt x="13024" y="1024"/>
                </a:cubicBezTo>
                <a:cubicBezTo>
                  <a:pt x="13088" y="1024"/>
                  <a:pt x="13152" y="1028"/>
                  <a:pt x="13200" y="1028"/>
                </a:cubicBezTo>
                <a:cubicBezTo>
                  <a:pt x="13312" y="1028"/>
                  <a:pt x="13400" y="1008"/>
                  <a:pt x="13400" y="816"/>
                </a:cubicBezTo>
                <a:cubicBezTo>
                  <a:pt x="13400" y="680"/>
                  <a:pt x="13400" y="680"/>
                  <a:pt x="13400" y="680"/>
                </a:cubicBezTo>
                <a:cubicBezTo>
                  <a:pt x="13400" y="680"/>
                  <a:pt x="13224" y="648"/>
                  <a:pt x="13048" y="648"/>
                </a:cubicBezTo>
                <a:cubicBezTo>
                  <a:pt x="12504" y="648"/>
                  <a:pt x="12232" y="928"/>
                  <a:pt x="12232" y="1264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EEA063B1-D1BB-422B-A945-0E0BF929B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296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A897A52-D4CF-4702-BCED-5706FDE7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989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35B6879-93B0-4CA7-BCA9-D4FA9240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527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Enabling_deltalife_wit">
            <a:extLst>
              <a:ext uri="{FF2B5EF4-FFF2-40B4-BE49-F238E27FC236}">
                <a16:creationId xmlns:a16="http://schemas.microsoft.com/office/drawing/2014/main" id="{A4EF4C13-16AE-4FBA-9B9D-2EEA812DFA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5947200"/>
            <a:ext cx="3175200" cy="7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(met animati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ircle Blue">
            <a:extLst>
              <a:ext uri="{FF2B5EF4-FFF2-40B4-BE49-F238E27FC236}">
                <a16:creationId xmlns:a16="http://schemas.microsoft.com/office/drawing/2014/main" id="{E67129F5-F9B1-464C-B563-6456865CCFF2}"/>
              </a:ext>
            </a:extLst>
          </p:cNvPr>
          <p:cNvSpPr>
            <a:spLocks noChangeAspect="1"/>
          </p:cNvSpPr>
          <p:nvPr userDrawn="1"/>
        </p:nvSpPr>
        <p:spPr>
          <a:xfrm>
            <a:off x="4384800" y="1580400"/>
            <a:ext cx="3564000" cy="3564000"/>
          </a:xfrm>
          <a:prstGeom prst="ellips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Circle Green">
            <a:extLst>
              <a:ext uri="{FF2B5EF4-FFF2-40B4-BE49-F238E27FC236}">
                <a16:creationId xmlns:a16="http://schemas.microsoft.com/office/drawing/2014/main" id="{9D1A10F2-6EA4-4646-94AB-D1971B8790AC}"/>
              </a:ext>
            </a:extLst>
          </p:cNvPr>
          <p:cNvSpPr>
            <a:spLocks noChangeAspect="1"/>
          </p:cNvSpPr>
          <p:nvPr userDrawn="1"/>
        </p:nvSpPr>
        <p:spPr>
          <a:xfrm>
            <a:off x="4240800" y="1796400"/>
            <a:ext cx="3564000" cy="3564000"/>
          </a:xfrm>
          <a:prstGeom prst="ellipse">
            <a:avLst/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1DF8627-4105-4921-8328-8A3BE55CDA89}"/>
              </a:ext>
            </a:extLst>
          </p:cNvPr>
          <p:cNvSpPr/>
          <p:nvPr userDrawn="1"/>
        </p:nvSpPr>
        <p:spPr>
          <a:xfrm>
            <a:off x="3123210" y="985652"/>
            <a:ext cx="7030193" cy="47738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E1469F-AEAC-4175-9A1D-5C42D268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-1224000"/>
            <a:ext cx="10512000" cy="93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EEDD8EA-AAF4-4299-BA58-9F889FEC3A5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106991" y="3235762"/>
            <a:ext cx="1980000" cy="387338"/>
          </a:xfrm>
          <a:custGeom>
            <a:avLst/>
            <a:gdLst>
              <a:gd name="T0" fmla="*/ 840 w 13524"/>
              <a:gd name="T1" fmla="*/ 0 h 2648"/>
              <a:gd name="T2" fmla="*/ 0 w 13524"/>
              <a:gd name="T3" fmla="*/ 160 h 2648"/>
              <a:gd name="T4" fmla="*/ 728 w 13524"/>
              <a:gd name="T5" fmla="*/ 2648 h 2648"/>
              <a:gd name="T6" fmla="*/ 1624 w 13524"/>
              <a:gd name="T7" fmla="*/ 1304 h 2648"/>
              <a:gd name="T8" fmla="*/ 504 w 13524"/>
              <a:gd name="T9" fmla="*/ 2204 h 2648"/>
              <a:gd name="T10" fmla="*/ 808 w 13524"/>
              <a:gd name="T11" fmla="*/ 416 h 2648"/>
              <a:gd name="T12" fmla="*/ 2432 w 13524"/>
              <a:gd name="T13" fmla="*/ 1664 h 2648"/>
              <a:gd name="T14" fmla="*/ 4016 w 13524"/>
              <a:gd name="T15" fmla="*/ 2544 h 2648"/>
              <a:gd name="T16" fmla="*/ 3472 w 13524"/>
              <a:gd name="T17" fmla="*/ 2264 h 2648"/>
              <a:gd name="T18" fmla="*/ 3912 w 13524"/>
              <a:gd name="T19" fmla="*/ 1728 h 2648"/>
              <a:gd name="T20" fmla="*/ 4136 w 13524"/>
              <a:gd name="T21" fmla="*/ 1504 h 2648"/>
              <a:gd name="T22" fmla="*/ 2432 w 13524"/>
              <a:gd name="T23" fmla="*/ 1664 h 2648"/>
              <a:gd name="T24" fmla="*/ 3640 w 13524"/>
              <a:gd name="T25" fmla="*/ 1400 h 2648"/>
              <a:gd name="T26" fmla="*/ 3320 w 13524"/>
              <a:gd name="T27" fmla="*/ 1016 h 2648"/>
              <a:gd name="T28" fmla="*/ 4728 w 13524"/>
              <a:gd name="T29" fmla="*/ 8 h 2648"/>
              <a:gd name="T30" fmla="*/ 4504 w 13524"/>
              <a:gd name="T31" fmla="*/ 2016 h 2648"/>
              <a:gd name="T32" fmla="*/ 5336 w 13524"/>
              <a:gd name="T33" fmla="*/ 2596 h 2648"/>
              <a:gd name="T34" fmla="*/ 5168 w 13524"/>
              <a:gd name="T35" fmla="*/ 2256 h 2648"/>
              <a:gd name="T36" fmla="*/ 5000 w 13524"/>
              <a:gd name="T37" fmla="*/ 8 h 2648"/>
              <a:gd name="T38" fmla="*/ 5872 w 13524"/>
              <a:gd name="T39" fmla="*/ 8 h 2648"/>
              <a:gd name="T40" fmla="*/ 5648 w 13524"/>
              <a:gd name="T41" fmla="*/ 2016 h 2648"/>
              <a:gd name="T42" fmla="*/ 6600 w 13524"/>
              <a:gd name="T43" fmla="*/ 2596 h 2648"/>
              <a:gd name="T44" fmla="*/ 6368 w 13524"/>
              <a:gd name="T45" fmla="*/ 2248 h 2648"/>
              <a:gd name="T46" fmla="*/ 6136 w 13524"/>
              <a:gd name="T47" fmla="*/ 1072 h 2648"/>
              <a:gd name="T48" fmla="*/ 6600 w 13524"/>
              <a:gd name="T49" fmla="*/ 920 h 2648"/>
              <a:gd name="T50" fmla="*/ 6136 w 13524"/>
              <a:gd name="T51" fmla="*/ 688 h 2648"/>
              <a:gd name="T52" fmla="*/ 6840 w 13524"/>
              <a:gd name="T53" fmla="*/ 1744 h 2648"/>
              <a:gd name="T54" fmla="*/ 8608 w 13524"/>
              <a:gd name="T55" fmla="*/ 2504 h 2648"/>
              <a:gd name="T56" fmla="*/ 7920 w 13524"/>
              <a:gd name="T57" fmla="*/ 648 h 2648"/>
              <a:gd name="T58" fmla="*/ 7352 w 13524"/>
              <a:gd name="T59" fmla="*/ 1696 h 2648"/>
              <a:gd name="T60" fmla="*/ 8120 w 13524"/>
              <a:gd name="T61" fmla="*/ 1060 h 2648"/>
              <a:gd name="T62" fmla="*/ 7808 w 13524"/>
              <a:gd name="T63" fmla="*/ 2264 h 2648"/>
              <a:gd name="T64" fmla="*/ 9112 w 13524"/>
              <a:gd name="T65" fmla="*/ 2608 h 2648"/>
              <a:gd name="T66" fmla="*/ 9608 w 13524"/>
              <a:gd name="T67" fmla="*/ 1440 h 2648"/>
              <a:gd name="T68" fmla="*/ 9896 w 13524"/>
              <a:gd name="T69" fmla="*/ 1072 h 2648"/>
              <a:gd name="T70" fmla="*/ 10112 w 13524"/>
              <a:gd name="T71" fmla="*/ 688 h 2648"/>
              <a:gd name="T72" fmla="*/ 9112 w 13524"/>
              <a:gd name="T73" fmla="*/ 1440 h 2648"/>
              <a:gd name="T74" fmla="*/ 10224 w 13524"/>
              <a:gd name="T75" fmla="*/ 1664 h 2648"/>
              <a:gd name="T76" fmla="*/ 11808 w 13524"/>
              <a:gd name="T77" fmla="*/ 2544 h 2648"/>
              <a:gd name="T78" fmla="*/ 11264 w 13524"/>
              <a:gd name="T79" fmla="*/ 2264 h 2648"/>
              <a:gd name="T80" fmla="*/ 11704 w 13524"/>
              <a:gd name="T81" fmla="*/ 1728 h 2648"/>
              <a:gd name="T82" fmla="*/ 11928 w 13524"/>
              <a:gd name="T83" fmla="*/ 1504 h 2648"/>
              <a:gd name="T84" fmla="*/ 10224 w 13524"/>
              <a:gd name="T85" fmla="*/ 1664 h 2648"/>
              <a:gd name="T86" fmla="*/ 11432 w 13524"/>
              <a:gd name="T87" fmla="*/ 1400 h 2648"/>
              <a:gd name="T88" fmla="*/ 11112 w 13524"/>
              <a:gd name="T89" fmla="*/ 1016 h 2648"/>
              <a:gd name="T90" fmla="*/ 13012 w 13524"/>
              <a:gd name="T91" fmla="*/ 2064 h 2648"/>
              <a:gd name="T92" fmla="*/ 12284 w 13524"/>
              <a:gd name="T93" fmla="*/ 2208 h 2648"/>
              <a:gd name="T94" fmla="*/ 12672 w 13524"/>
              <a:gd name="T95" fmla="*/ 2648 h 2648"/>
              <a:gd name="T96" fmla="*/ 12736 w 13524"/>
              <a:gd name="T97" fmla="*/ 1216 h 2648"/>
              <a:gd name="T98" fmla="*/ 13200 w 13524"/>
              <a:gd name="T99" fmla="*/ 1028 h 2648"/>
              <a:gd name="T100" fmla="*/ 13400 w 13524"/>
              <a:gd name="T101" fmla="*/ 680 h 2648"/>
              <a:gd name="T102" fmla="*/ 12232 w 13524"/>
              <a:gd name="T103" fmla="*/ 1264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3524" h="2648">
                <a:moveTo>
                  <a:pt x="2160" y="1264"/>
                </a:moveTo>
                <a:cubicBezTo>
                  <a:pt x="2160" y="368"/>
                  <a:pt x="1656" y="0"/>
                  <a:pt x="840" y="0"/>
                </a:cubicBezTo>
                <a:cubicBezTo>
                  <a:pt x="584" y="0"/>
                  <a:pt x="336" y="0"/>
                  <a:pt x="208" y="8"/>
                </a:cubicBezTo>
                <a:cubicBezTo>
                  <a:pt x="80" y="16"/>
                  <a:pt x="0" y="32"/>
                  <a:pt x="0" y="160"/>
                </a:cubicBezTo>
                <a:cubicBezTo>
                  <a:pt x="0" y="2608"/>
                  <a:pt x="0" y="2608"/>
                  <a:pt x="0" y="2608"/>
                </a:cubicBezTo>
                <a:cubicBezTo>
                  <a:pt x="0" y="2608"/>
                  <a:pt x="344" y="2648"/>
                  <a:pt x="728" y="2648"/>
                </a:cubicBezTo>
                <a:cubicBezTo>
                  <a:pt x="1560" y="2648"/>
                  <a:pt x="2160" y="2160"/>
                  <a:pt x="2160" y="1264"/>
                </a:cubicBezTo>
                <a:close/>
                <a:moveTo>
                  <a:pt x="1624" y="1304"/>
                </a:moveTo>
                <a:cubicBezTo>
                  <a:pt x="1624" y="1880"/>
                  <a:pt x="1272" y="2224"/>
                  <a:pt x="776" y="2224"/>
                </a:cubicBezTo>
                <a:cubicBezTo>
                  <a:pt x="616" y="2224"/>
                  <a:pt x="504" y="2204"/>
                  <a:pt x="504" y="2204"/>
                </a:cubicBezTo>
                <a:cubicBezTo>
                  <a:pt x="504" y="428"/>
                  <a:pt x="504" y="428"/>
                  <a:pt x="504" y="428"/>
                </a:cubicBezTo>
                <a:cubicBezTo>
                  <a:pt x="504" y="428"/>
                  <a:pt x="648" y="416"/>
                  <a:pt x="808" y="416"/>
                </a:cubicBezTo>
                <a:cubicBezTo>
                  <a:pt x="1384" y="416"/>
                  <a:pt x="1624" y="728"/>
                  <a:pt x="1624" y="1304"/>
                </a:cubicBezTo>
                <a:close/>
                <a:moveTo>
                  <a:pt x="2432" y="1664"/>
                </a:moveTo>
                <a:cubicBezTo>
                  <a:pt x="2432" y="2320"/>
                  <a:pt x="2752" y="2648"/>
                  <a:pt x="3408" y="2648"/>
                </a:cubicBezTo>
                <a:cubicBezTo>
                  <a:pt x="3680" y="2648"/>
                  <a:pt x="3888" y="2592"/>
                  <a:pt x="4016" y="2544"/>
                </a:cubicBezTo>
                <a:cubicBezTo>
                  <a:pt x="4016" y="2168"/>
                  <a:pt x="4016" y="2168"/>
                  <a:pt x="4016" y="2168"/>
                </a:cubicBezTo>
                <a:cubicBezTo>
                  <a:pt x="3888" y="2216"/>
                  <a:pt x="3664" y="2264"/>
                  <a:pt x="3472" y="2264"/>
                </a:cubicBezTo>
                <a:cubicBezTo>
                  <a:pt x="3120" y="2264"/>
                  <a:pt x="2928" y="2080"/>
                  <a:pt x="2928" y="1728"/>
                </a:cubicBezTo>
                <a:cubicBezTo>
                  <a:pt x="3912" y="1728"/>
                  <a:pt x="3912" y="1728"/>
                  <a:pt x="3912" y="1728"/>
                </a:cubicBezTo>
                <a:cubicBezTo>
                  <a:pt x="4072" y="1728"/>
                  <a:pt x="4136" y="1688"/>
                  <a:pt x="4136" y="1576"/>
                </a:cubicBezTo>
                <a:cubicBezTo>
                  <a:pt x="4136" y="1504"/>
                  <a:pt x="4136" y="1504"/>
                  <a:pt x="4136" y="1504"/>
                </a:cubicBezTo>
                <a:cubicBezTo>
                  <a:pt x="4136" y="1024"/>
                  <a:pt x="3880" y="648"/>
                  <a:pt x="3336" y="648"/>
                </a:cubicBezTo>
                <a:cubicBezTo>
                  <a:pt x="2760" y="648"/>
                  <a:pt x="2432" y="1088"/>
                  <a:pt x="2432" y="1664"/>
                </a:cubicBezTo>
                <a:close/>
                <a:moveTo>
                  <a:pt x="3320" y="1016"/>
                </a:moveTo>
                <a:cubicBezTo>
                  <a:pt x="3528" y="1016"/>
                  <a:pt x="3640" y="1160"/>
                  <a:pt x="3640" y="1400"/>
                </a:cubicBezTo>
                <a:cubicBezTo>
                  <a:pt x="2936" y="1400"/>
                  <a:pt x="2936" y="1400"/>
                  <a:pt x="2936" y="1400"/>
                </a:cubicBezTo>
                <a:cubicBezTo>
                  <a:pt x="2968" y="1160"/>
                  <a:pt x="3112" y="1016"/>
                  <a:pt x="3320" y="1016"/>
                </a:cubicBezTo>
                <a:close/>
                <a:moveTo>
                  <a:pt x="5000" y="8"/>
                </a:moveTo>
                <a:cubicBezTo>
                  <a:pt x="4728" y="8"/>
                  <a:pt x="4728" y="8"/>
                  <a:pt x="4728" y="8"/>
                </a:cubicBezTo>
                <a:cubicBezTo>
                  <a:pt x="4568" y="8"/>
                  <a:pt x="4504" y="48"/>
                  <a:pt x="4504" y="160"/>
                </a:cubicBezTo>
                <a:cubicBezTo>
                  <a:pt x="4504" y="2016"/>
                  <a:pt x="4504" y="2016"/>
                  <a:pt x="4504" y="2016"/>
                </a:cubicBezTo>
                <a:cubicBezTo>
                  <a:pt x="4504" y="2464"/>
                  <a:pt x="4640" y="2648"/>
                  <a:pt x="5008" y="2648"/>
                </a:cubicBezTo>
                <a:cubicBezTo>
                  <a:pt x="5184" y="2648"/>
                  <a:pt x="5336" y="2596"/>
                  <a:pt x="5336" y="2596"/>
                </a:cubicBezTo>
                <a:cubicBezTo>
                  <a:pt x="5336" y="2232"/>
                  <a:pt x="5336" y="2232"/>
                  <a:pt x="5336" y="2232"/>
                </a:cubicBezTo>
                <a:cubicBezTo>
                  <a:pt x="5336" y="2232"/>
                  <a:pt x="5248" y="2256"/>
                  <a:pt x="5168" y="2256"/>
                </a:cubicBezTo>
                <a:cubicBezTo>
                  <a:pt x="5068" y="2256"/>
                  <a:pt x="5000" y="2208"/>
                  <a:pt x="5000" y="2000"/>
                </a:cubicBezTo>
                <a:lnTo>
                  <a:pt x="5000" y="8"/>
                </a:lnTo>
                <a:close/>
                <a:moveTo>
                  <a:pt x="6136" y="8"/>
                </a:moveTo>
                <a:cubicBezTo>
                  <a:pt x="5872" y="8"/>
                  <a:pt x="5872" y="8"/>
                  <a:pt x="5872" y="8"/>
                </a:cubicBezTo>
                <a:cubicBezTo>
                  <a:pt x="5712" y="8"/>
                  <a:pt x="5648" y="48"/>
                  <a:pt x="5648" y="160"/>
                </a:cubicBezTo>
                <a:cubicBezTo>
                  <a:pt x="5648" y="2016"/>
                  <a:pt x="5648" y="2016"/>
                  <a:pt x="5648" y="2016"/>
                </a:cubicBezTo>
                <a:cubicBezTo>
                  <a:pt x="5648" y="2464"/>
                  <a:pt x="5792" y="2648"/>
                  <a:pt x="6208" y="2648"/>
                </a:cubicBezTo>
                <a:cubicBezTo>
                  <a:pt x="6432" y="2648"/>
                  <a:pt x="6600" y="2596"/>
                  <a:pt x="6600" y="2596"/>
                </a:cubicBezTo>
                <a:cubicBezTo>
                  <a:pt x="6600" y="2216"/>
                  <a:pt x="6600" y="2216"/>
                  <a:pt x="6600" y="2216"/>
                </a:cubicBezTo>
                <a:cubicBezTo>
                  <a:pt x="6600" y="2216"/>
                  <a:pt x="6480" y="2248"/>
                  <a:pt x="6368" y="2248"/>
                </a:cubicBezTo>
                <a:cubicBezTo>
                  <a:pt x="6224" y="2248"/>
                  <a:pt x="6136" y="2176"/>
                  <a:pt x="6136" y="1936"/>
                </a:cubicBezTo>
                <a:cubicBezTo>
                  <a:pt x="6136" y="1072"/>
                  <a:pt x="6136" y="1072"/>
                  <a:pt x="6136" y="1072"/>
                </a:cubicBezTo>
                <a:cubicBezTo>
                  <a:pt x="6376" y="1072"/>
                  <a:pt x="6376" y="1072"/>
                  <a:pt x="6376" y="1072"/>
                </a:cubicBezTo>
                <a:cubicBezTo>
                  <a:pt x="6536" y="1072"/>
                  <a:pt x="6600" y="1032"/>
                  <a:pt x="6600" y="920"/>
                </a:cubicBezTo>
                <a:cubicBezTo>
                  <a:pt x="6600" y="688"/>
                  <a:pt x="6600" y="688"/>
                  <a:pt x="6600" y="688"/>
                </a:cubicBezTo>
                <a:cubicBezTo>
                  <a:pt x="6136" y="688"/>
                  <a:pt x="6136" y="688"/>
                  <a:pt x="6136" y="688"/>
                </a:cubicBezTo>
                <a:lnTo>
                  <a:pt x="6136" y="8"/>
                </a:lnTo>
                <a:close/>
                <a:moveTo>
                  <a:pt x="6840" y="1744"/>
                </a:moveTo>
                <a:cubicBezTo>
                  <a:pt x="6840" y="2400"/>
                  <a:pt x="7256" y="2648"/>
                  <a:pt x="7768" y="2648"/>
                </a:cubicBezTo>
                <a:cubicBezTo>
                  <a:pt x="8088" y="2648"/>
                  <a:pt x="8416" y="2584"/>
                  <a:pt x="8608" y="2504"/>
                </a:cubicBezTo>
                <a:cubicBezTo>
                  <a:pt x="8608" y="752"/>
                  <a:pt x="8608" y="752"/>
                  <a:pt x="8608" y="752"/>
                </a:cubicBezTo>
                <a:cubicBezTo>
                  <a:pt x="8416" y="696"/>
                  <a:pt x="8176" y="648"/>
                  <a:pt x="7920" y="648"/>
                </a:cubicBezTo>
                <a:cubicBezTo>
                  <a:pt x="7248" y="648"/>
                  <a:pt x="6840" y="1088"/>
                  <a:pt x="6840" y="1744"/>
                </a:cubicBezTo>
                <a:close/>
                <a:moveTo>
                  <a:pt x="7352" y="1696"/>
                </a:moveTo>
                <a:cubicBezTo>
                  <a:pt x="7352" y="1232"/>
                  <a:pt x="7584" y="1032"/>
                  <a:pt x="7872" y="1032"/>
                </a:cubicBezTo>
                <a:cubicBezTo>
                  <a:pt x="8016" y="1032"/>
                  <a:pt x="8120" y="1060"/>
                  <a:pt x="8120" y="1060"/>
                </a:cubicBezTo>
                <a:cubicBezTo>
                  <a:pt x="8120" y="2216"/>
                  <a:pt x="8120" y="2216"/>
                  <a:pt x="8120" y="2216"/>
                </a:cubicBezTo>
                <a:cubicBezTo>
                  <a:pt x="8120" y="2216"/>
                  <a:pt x="8016" y="2264"/>
                  <a:pt x="7808" y="2264"/>
                </a:cubicBezTo>
                <a:cubicBezTo>
                  <a:pt x="7488" y="2264"/>
                  <a:pt x="7352" y="2048"/>
                  <a:pt x="7352" y="1696"/>
                </a:cubicBezTo>
                <a:close/>
                <a:moveTo>
                  <a:pt x="9112" y="2608"/>
                </a:moveTo>
                <a:cubicBezTo>
                  <a:pt x="9608" y="2608"/>
                  <a:pt x="9608" y="2608"/>
                  <a:pt x="9608" y="2608"/>
                </a:cubicBezTo>
                <a:cubicBezTo>
                  <a:pt x="9608" y="1440"/>
                  <a:pt x="9608" y="1440"/>
                  <a:pt x="9608" y="1440"/>
                </a:cubicBezTo>
                <a:cubicBezTo>
                  <a:pt x="9608" y="1168"/>
                  <a:pt x="9680" y="1072"/>
                  <a:pt x="9872" y="1072"/>
                </a:cubicBezTo>
                <a:cubicBezTo>
                  <a:pt x="9896" y="1072"/>
                  <a:pt x="9896" y="1072"/>
                  <a:pt x="9896" y="1072"/>
                </a:cubicBezTo>
                <a:cubicBezTo>
                  <a:pt x="10040" y="1072"/>
                  <a:pt x="10112" y="1048"/>
                  <a:pt x="10112" y="920"/>
                </a:cubicBezTo>
                <a:cubicBezTo>
                  <a:pt x="10112" y="688"/>
                  <a:pt x="10112" y="688"/>
                  <a:pt x="10112" y="688"/>
                </a:cubicBezTo>
                <a:cubicBezTo>
                  <a:pt x="9808" y="688"/>
                  <a:pt x="9808" y="688"/>
                  <a:pt x="9808" y="688"/>
                </a:cubicBezTo>
                <a:cubicBezTo>
                  <a:pt x="9264" y="688"/>
                  <a:pt x="9112" y="1024"/>
                  <a:pt x="9112" y="1440"/>
                </a:cubicBezTo>
                <a:lnTo>
                  <a:pt x="9112" y="2608"/>
                </a:lnTo>
                <a:close/>
                <a:moveTo>
                  <a:pt x="10224" y="1664"/>
                </a:moveTo>
                <a:cubicBezTo>
                  <a:pt x="10224" y="2320"/>
                  <a:pt x="10544" y="2648"/>
                  <a:pt x="11200" y="2648"/>
                </a:cubicBezTo>
                <a:cubicBezTo>
                  <a:pt x="11472" y="2648"/>
                  <a:pt x="11680" y="2592"/>
                  <a:pt x="11808" y="2544"/>
                </a:cubicBezTo>
                <a:cubicBezTo>
                  <a:pt x="11808" y="2168"/>
                  <a:pt x="11808" y="2168"/>
                  <a:pt x="11808" y="2168"/>
                </a:cubicBezTo>
                <a:cubicBezTo>
                  <a:pt x="11680" y="2216"/>
                  <a:pt x="11456" y="2264"/>
                  <a:pt x="11264" y="2264"/>
                </a:cubicBezTo>
                <a:cubicBezTo>
                  <a:pt x="10912" y="2264"/>
                  <a:pt x="10720" y="2080"/>
                  <a:pt x="10720" y="1728"/>
                </a:cubicBezTo>
                <a:cubicBezTo>
                  <a:pt x="11704" y="1728"/>
                  <a:pt x="11704" y="1728"/>
                  <a:pt x="11704" y="1728"/>
                </a:cubicBezTo>
                <a:cubicBezTo>
                  <a:pt x="11864" y="1728"/>
                  <a:pt x="11928" y="1688"/>
                  <a:pt x="11928" y="1576"/>
                </a:cubicBezTo>
                <a:cubicBezTo>
                  <a:pt x="11928" y="1504"/>
                  <a:pt x="11928" y="1504"/>
                  <a:pt x="11928" y="1504"/>
                </a:cubicBezTo>
                <a:cubicBezTo>
                  <a:pt x="11928" y="1024"/>
                  <a:pt x="11672" y="648"/>
                  <a:pt x="11128" y="648"/>
                </a:cubicBezTo>
                <a:cubicBezTo>
                  <a:pt x="10552" y="648"/>
                  <a:pt x="10224" y="1088"/>
                  <a:pt x="10224" y="1664"/>
                </a:cubicBezTo>
                <a:close/>
                <a:moveTo>
                  <a:pt x="11112" y="1016"/>
                </a:moveTo>
                <a:cubicBezTo>
                  <a:pt x="11320" y="1016"/>
                  <a:pt x="11432" y="1160"/>
                  <a:pt x="11432" y="1400"/>
                </a:cubicBezTo>
                <a:cubicBezTo>
                  <a:pt x="10728" y="1400"/>
                  <a:pt x="10728" y="1400"/>
                  <a:pt x="10728" y="1400"/>
                </a:cubicBezTo>
                <a:cubicBezTo>
                  <a:pt x="10760" y="1160"/>
                  <a:pt x="10904" y="1016"/>
                  <a:pt x="11112" y="1016"/>
                </a:cubicBezTo>
                <a:close/>
                <a:moveTo>
                  <a:pt x="12232" y="1264"/>
                </a:moveTo>
                <a:cubicBezTo>
                  <a:pt x="12232" y="1904"/>
                  <a:pt x="13012" y="1728"/>
                  <a:pt x="13012" y="2064"/>
                </a:cubicBezTo>
                <a:cubicBezTo>
                  <a:pt x="13012" y="2192"/>
                  <a:pt x="12888" y="2264"/>
                  <a:pt x="12696" y="2264"/>
                </a:cubicBezTo>
                <a:cubicBezTo>
                  <a:pt x="12552" y="2264"/>
                  <a:pt x="12396" y="2240"/>
                  <a:pt x="12284" y="2208"/>
                </a:cubicBezTo>
                <a:cubicBezTo>
                  <a:pt x="12276" y="2608"/>
                  <a:pt x="12276" y="2608"/>
                  <a:pt x="12276" y="2608"/>
                </a:cubicBezTo>
                <a:cubicBezTo>
                  <a:pt x="12388" y="2632"/>
                  <a:pt x="12528" y="2648"/>
                  <a:pt x="12672" y="2648"/>
                </a:cubicBezTo>
                <a:cubicBezTo>
                  <a:pt x="13184" y="2648"/>
                  <a:pt x="13524" y="2400"/>
                  <a:pt x="13524" y="2016"/>
                </a:cubicBezTo>
                <a:cubicBezTo>
                  <a:pt x="13524" y="1392"/>
                  <a:pt x="12736" y="1520"/>
                  <a:pt x="12736" y="1216"/>
                </a:cubicBezTo>
                <a:cubicBezTo>
                  <a:pt x="12736" y="1088"/>
                  <a:pt x="12848" y="1024"/>
                  <a:pt x="13024" y="1024"/>
                </a:cubicBezTo>
                <a:cubicBezTo>
                  <a:pt x="13088" y="1024"/>
                  <a:pt x="13152" y="1028"/>
                  <a:pt x="13200" y="1028"/>
                </a:cubicBezTo>
                <a:cubicBezTo>
                  <a:pt x="13312" y="1028"/>
                  <a:pt x="13400" y="1008"/>
                  <a:pt x="13400" y="816"/>
                </a:cubicBezTo>
                <a:cubicBezTo>
                  <a:pt x="13400" y="680"/>
                  <a:pt x="13400" y="680"/>
                  <a:pt x="13400" y="680"/>
                </a:cubicBezTo>
                <a:cubicBezTo>
                  <a:pt x="13400" y="680"/>
                  <a:pt x="13224" y="648"/>
                  <a:pt x="13048" y="648"/>
                </a:cubicBezTo>
                <a:cubicBezTo>
                  <a:pt x="12504" y="648"/>
                  <a:pt x="12232" y="928"/>
                  <a:pt x="12232" y="1264"/>
                </a:cubicBez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EEA063B1-D1BB-422B-A945-0E0BF929B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02960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A897A52-D4CF-4702-BCED-5706FDE74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9897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335B6879-93B0-4CA7-BCA9-D4FA9240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527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Enabling_deltalife_wit">
            <a:extLst>
              <a:ext uri="{FF2B5EF4-FFF2-40B4-BE49-F238E27FC236}">
                <a16:creationId xmlns:a16="http://schemas.microsoft.com/office/drawing/2014/main" id="{F6979AE7-8CDB-45F8-88A4-AC18A1F0E5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0" y="5947200"/>
            <a:ext cx="3175200" cy="7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0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7.40741E-7 L -0.0332 0.0604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30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2.22222E-6 L 0.04115 -0.0747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-375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3" grpId="0" animBg="1"/>
      <p:bldP spid="12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65">
            <a:extLst>
              <a:ext uri="{FF2B5EF4-FFF2-40B4-BE49-F238E27FC236}">
                <a16:creationId xmlns:a16="http://schemas.microsoft.com/office/drawing/2014/main" id="{D8C9B7F8-6288-4D09-BD88-8006B973F3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650" y="2820473"/>
            <a:ext cx="11436350" cy="4037527"/>
          </a:xfrm>
          <a:blipFill>
            <a:blip r:embed="rId2"/>
            <a:stretch>
              <a:fillRect/>
            </a:stretch>
          </a:blipFill>
        </p:spPr>
        <p:txBody>
          <a:bodyPr tIns="234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B90DCA0-4985-4FE6-A3E0-A65236F17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29" name="Tekstvak 28">
            <a:hlinkClick r:id="rId3"/>
            <a:extLst>
              <a:ext uri="{FF2B5EF4-FFF2-40B4-BE49-F238E27FC236}">
                <a16:creationId xmlns:a16="http://schemas.microsoft.com/office/drawing/2014/main" id="{C731B5EA-6866-4EBE-8138-DEC893F2E2E3}"/>
              </a:ext>
            </a:extLst>
          </p:cNvPr>
          <p:cNvSpPr txBox="1"/>
          <p:nvPr userDrawn="1"/>
        </p:nvSpPr>
        <p:spPr>
          <a:xfrm>
            <a:off x="1260000" y="2267999"/>
            <a:ext cx="19496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info@deltares.nl</a:t>
            </a:r>
          </a:p>
        </p:txBody>
      </p:sp>
      <p:sp>
        <p:nvSpPr>
          <p:cNvPr id="30" name="Tekstvak 29">
            <a:hlinkClick r:id="rId4"/>
            <a:extLst>
              <a:ext uri="{FF2B5EF4-FFF2-40B4-BE49-F238E27FC236}">
                <a16:creationId xmlns:a16="http://schemas.microsoft.com/office/drawing/2014/main" id="{B2A41075-9E8D-4E25-B2BA-1D1DD506088A}"/>
              </a:ext>
            </a:extLst>
          </p:cNvPr>
          <p:cNvSpPr txBox="1"/>
          <p:nvPr userDrawn="1"/>
        </p:nvSpPr>
        <p:spPr>
          <a:xfrm>
            <a:off x="4212000" y="1763999"/>
            <a:ext cx="18716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@deltares</a:t>
            </a:r>
          </a:p>
        </p:txBody>
      </p:sp>
      <p:sp>
        <p:nvSpPr>
          <p:cNvPr id="31" name="Tekstvak 30">
            <a:hlinkClick r:id="rId5"/>
            <a:extLst>
              <a:ext uri="{FF2B5EF4-FFF2-40B4-BE49-F238E27FC236}">
                <a16:creationId xmlns:a16="http://schemas.microsoft.com/office/drawing/2014/main" id="{58C063EF-2783-4DB8-8B62-49C28C8695C5}"/>
              </a:ext>
            </a:extLst>
          </p:cNvPr>
          <p:cNvSpPr txBox="1"/>
          <p:nvPr userDrawn="1"/>
        </p:nvSpPr>
        <p:spPr>
          <a:xfrm>
            <a:off x="6912000" y="1763999"/>
            <a:ext cx="43444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linkedin.com/company/deltares</a:t>
            </a:r>
          </a:p>
        </p:txBody>
      </p:sp>
      <p:sp>
        <p:nvSpPr>
          <p:cNvPr id="32" name="Tekstvak 31">
            <a:hlinkClick r:id="rId6"/>
            <a:extLst>
              <a:ext uri="{FF2B5EF4-FFF2-40B4-BE49-F238E27FC236}">
                <a16:creationId xmlns:a16="http://schemas.microsoft.com/office/drawing/2014/main" id="{5F163D96-77E3-420C-8665-5CE311574B20}"/>
              </a:ext>
            </a:extLst>
          </p:cNvPr>
          <p:cNvSpPr txBox="1"/>
          <p:nvPr userDrawn="1"/>
        </p:nvSpPr>
        <p:spPr>
          <a:xfrm>
            <a:off x="1260000" y="1763999"/>
            <a:ext cx="19496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www.deltares.nl</a:t>
            </a:r>
          </a:p>
        </p:txBody>
      </p:sp>
      <p:sp>
        <p:nvSpPr>
          <p:cNvPr id="33" name="Tekstvak 32">
            <a:hlinkClick r:id="rId7"/>
            <a:extLst>
              <a:ext uri="{FF2B5EF4-FFF2-40B4-BE49-F238E27FC236}">
                <a16:creationId xmlns:a16="http://schemas.microsoft.com/office/drawing/2014/main" id="{3B4E325A-D4A5-415E-A8C3-FF4A98631369}"/>
              </a:ext>
            </a:extLst>
          </p:cNvPr>
          <p:cNvSpPr txBox="1"/>
          <p:nvPr userDrawn="1"/>
        </p:nvSpPr>
        <p:spPr>
          <a:xfrm>
            <a:off x="4212000" y="2267999"/>
            <a:ext cx="18716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@deltares</a:t>
            </a:r>
          </a:p>
        </p:txBody>
      </p:sp>
      <p:sp>
        <p:nvSpPr>
          <p:cNvPr id="34" name="Tekstvak 33">
            <a:hlinkClick r:id="rId8"/>
            <a:extLst>
              <a:ext uri="{FF2B5EF4-FFF2-40B4-BE49-F238E27FC236}">
                <a16:creationId xmlns:a16="http://schemas.microsoft.com/office/drawing/2014/main" id="{052934D0-6B1B-4AB9-8002-224050C7A1A1}"/>
              </a:ext>
            </a:extLst>
          </p:cNvPr>
          <p:cNvSpPr txBox="1"/>
          <p:nvPr userDrawn="1"/>
        </p:nvSpPr>
        <p:spPr>
          <a:xfrm>
            <a:off x="6912000" y="2267999"/>
            <a:ext cx="43444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800" noProof="1">
                <a:solidFill>
                  <a:schemeClr val="tx2"/>
                </a:solidFill>
              </a:rPr>
              <a:t>facebook.com/deltaresNL</a:t>
            </a:r>
          </a:p>
        </p:txBody>
      </p:sp>
      <p:sp>
        <p:nvSpPr>
          <p:cNvPr id="17" name="Tijdelijke aanduiding voor tekst 61">
            <a:extLst>
              <a:ext uri="{FF2B5EF4-FFF2-40B4-BE49-F238E27FC236}">
                <a16:creationId xmlns:a16="http://schemas.microsoft.com/office/drawing/2014/main" id="{3D815638-2A87-40E4-BC3A-FB4D1E25ACB0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9531707" y="5835881"/>
            <a:ext cx="2340000" cy="758729"/>
          </a:xfr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3240000" rIns="0"/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hlinkClick r:id="rId6"/>
            <a:extLst>
              <a:ext uri="{FF2B5EF4-FFF2-40B4-BE49-F238E27FC236}">
                <a16:creationId xmlns:a16="http://schemas.microsoft.com/office/drawing/2014/main" id="{0D7005BD-5B17-436C-95BF-D53FCBDA054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56000" y="1764000"/>
            <a:ext cx="306000" cy="306000"/>
          </a:xfrm>
          <a:prstGeom prst="rect">
            <a:avLst/>
          </a:prstGeom>
        </p:spPr>
      </p:pic>
      <p:pic>
        <p:nvPicPr>
          <p:cNvPr id="9" name="Graphic 8">
            <a:hlinkClick r:id="rId5"/>
            <a:extLst>
              <a:ext uri="{FF2B5EF4-FFF2-40B4-BE49-F238E27FC236}">
                <a16:creationId xmlns:a16="http://schemas.microsoft.com/office/drawing/2014/main" id="{48ED5D6E-BB00-4DF8-8A4A-B64CCA32001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408000" y="1764000"/>
            <a:ext cx="306000" cy="306000"/>
          </a:xfrm>
          <a:prstGeom prst="rect">
            <a:avLst/>
          </a:prstGeom>
        </p:spPr>
      </p:pic>
      <p:pic>
        <p:nvPicPr>
          <p:cNvPr id="12" name="Graphic 11">
            <a:hlinkClick r:id="rId3"/>
            <a:extLst>
              <a:ext uri="{FF2B5EF4-FFF2-40B4-BE49-F238E27FC236}">
                <a16:creationId xmlns:a16="http://schemas.microsoft.com/office/drawing/2014/main" id="{3D248AEC-10A5-4B7E-BF95-2E949619BA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756000" y="2268000"/>
            <a:ext cx="306000" cy="306000"/>
          </a:xfrm>
          <a:prstGeom prst="rect">
            <a:avLst/>
          </a:prstGeom>
        </p:spPr>
      </p:pic>
      <p:pic>
        <p:nvPicPr>
          <p:cNvPr id="16" name="Graphic 15">
            <a:hlinkClick r:id="rId8"/>
            <a:extLst>
              <a:ext uri="{FF2B5EF4-FFF2-40B4-BE49-F238E27FC236}">
                <a16:creationId xmlns:a16="http://schemas.microsoft.com/office/drawing/2014/main" id="{54EB740A-0F53-4E1C-8587-DA2F01870AD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6408000" y="2268000"/>
            <a:ext cx="306000" cy="306000"/>
          </a:xfrm>
          <a:prstGeom prst="rect">
            <a:avLst/>
          </a:prstGeom>
        </p:spPr>
      </p:pic>
      <p:pic>
        <p:nvPicPr>
          <p:cNvPr id="19" name="Graphic 18">
            <a:hlinkClick r:id="rId4"/>
            <a:extLst>
              <a:ext uri="{FF2B5EF4-FFF2-40B4-BE49-F238E27FC236}">
                <a16:creationId xmlns:a16="http://schemas.microsoft.com/office/drawing/2014/main" id="{3C2A80C3-6754-49BB-AE1D-787E3C8B82C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3708000" y="1764000"/>
            <a:ext cx="306000" cy="306000"/>
          </a:xfrm>
          <a:prstGeom prst="rect">
            <a:avLst/>
          </a:prstGeom>
        </p:spPr>
      </p:pic>
      <p:pic>
        <p:nvPicPr>
          <p:cNvPr id="44" name="Graphic 43">
            <a:hlinkClick r:id="rId7"/>
            <a:extLst>
              <a:ext uri="{FF2B5EF4-FFF2-40B4-BE49-F238E27FC236}">
                <a16:creationId xmlns:a16="http://schemas.microsoft.com/office/drawing/2014/main" id="{7232CAEC-F3CE-4040-A772-F8A6B930251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3708000" y="2268000"/>
            <a:ext cx="306000" cy="306000"/>
          </a:xfrm>
          <a:prstGeom prst="rect">
            <a:avLst/>
          </a:prstGeom>
        </p:spPr>
      </p:pic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4416EE60-04E7-4A49-88D4-1122BC4AF7D8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755650" y="3288888"/>
            <a:ext cx="2863850" cy="3096290"/>
          </a:xfrm>
          <a:custGeom>
            <a:avLst/>
            <a:gdLst>
              <a:gd name="connsiteX0" fmla="*/ 2525609 w 5497409"/>
              <a:gd name="connsiteY0" fmla="*/ 0 h 5943600"/>
              <a:gd name="connsiteX1" fmla="*/ 5497409 w 5497409"/>
              <a:gd name="connsiteY1" fmla="*/ 2971800 h 5943600"/>
              <a:gd name="connsiteX2" fmla="*/ 2525609 w 5497409"/>
              <a:gd name="connsiteY2" fmla="*/ 5943600 h 5943600"/>
              <a:gd name="connsiteX3" fmla="*/ 61346 w 5497409"/>
              <a:gd name="connsiteY3" fmla="*/ 4633362 h 5943600"/>
              <a:gd name="connsiteX4" fmla="*/ 0 w 5497409"/>
              <a:gd name="connsiteY4" fmla="*/ 4532384 h 5943600"/>
              <a:gd name="connsiteX5" fmla="*/ 0 w 5497409"/>
              <a:gd name="connsiteY5" fmla="*/ 1411217 h 5943600"/>
              <a:gd name="connsiteX6" fmla="*/ 61346 w 5497409"/>
              <a:gd name="connsiteY6" fmla="*/ 1310238 h 5943600"/>
              <a:gd name="connsiteX7" fmla="*/ 2525609 w 5497409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09" h="5943600">
                <a:moveTo>
                  <a:pt x="2525609" y="0"/>
                </a:moveTo>
                <a:cubicBezTo>
                  <a:pt x="4166889" y="0"/>
                  <a:pt x="5497409" y="1330520"/>
                  <a:pt x="5497409" y="2971800"/>
                </a:cubicBezTo>
                <a:cubicBezTo>
                  <a:pt x="5497409" y="4613080"/>
                  <a:pt x="4166889" y="5943600"/>
                  <a:pt x="2525609" y="5943600"/>
                </a:cubicBezTo>
                <a:cubicBezTo>
                  <a:pt x="1499809" y="5943600"/>
                  <a:pt x="595400" y="5423866"/>
                  <a:pt x="61346" y="4633362"/>
                </a:cubicBezTo>
                <a:lnTo>
                  <a:pt x="0" y="4532384"/>
                </a:lnTo>
                <a:lnTo>
                  <a:pt x="0" y="1411217"/>
                </a:lnTo>
                <a:lnTo>
                  <a:pt x="61346" y="1310238"/>
                </a:lnTo>
                <a:cubicBezTo>
                  <a:pt x="595400" y="519735"/>
                  <a:pt x="1499809" y="0"/>
                  <a:pt x="25256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</p:spPr>
        <p:txBody>
          <a:bodyPr vert="wordArtVert" wrap="square" rIns="6336000">
            <a:no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0A32AC-B6B9-49DA-96CB-8FA7566F258D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0867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5B33C15-FA3F-4488-B605-FD2E5912A64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55612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7A43FF58-601A-486A-BC3C-8646024C246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4099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255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45" userDrawn="1">
          <p15:clr>
            <a:srgbClr val="FBAE40"/>
          </p15:clr>
        </p15:guide>
        <p15:guide id="2" orient="horz" pos="2058" userDrawn="1">
          <p15:clr>
            <a:srgbClr val="FBAE40"/>
          </p15:clr>
        </p15:guide>
        <p15:guide id="3" orient="horz" pos="4026" userDrawn="1">
          <p15:clr>
            <a:srgbClr val="FBAE40"/>
          </p15:clr>
        </p15:guide>
        <p15:guide id="4" pos="4044" userDrawn="1">
          <p15:clr>
            <a:srgbClr val="FBAE40"/>
          </p15:clr>
        </p15:guide>
        <p15:guide id="5" pos="4362" userDrawn="1">
          <p15:clr>
            <a:srgbClr val="FBAE40"/>
          </p15:clr>
        </p15:guide>
        <p15:guide id="6" pos="2661" userDrawn="1">
          <p15:clr>
            <a:srgbClr val="FBAE40"/>
          </p15:clr>
        </p15:guide>
        <p15:guide id="7" pos="2343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(Vrij invulbaa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65">
            <a:extLst>
              <a:ext uri="{FF2B5EF4-FFF2-40B4-BE49-F238E27FC236}">
                <a16:creationId xmlns:a16="http://schemas.microsoft.com/office/drawing/2014/main" id="{D8C9B7F8-6288-4D09-BD88-8006B973F3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650" y="2820473"/>
            <a:ext cx="11436350" cy="4037527"/>
          </a:xfrm>
          <a:blipFill>
            <a:blip r:embed="rId2"/>
            <a:stretch>
              <a:fillRect/>
            </a:stretch>
          </a:blipFill>
        </p:spPr>
        <p:txBody>
          <a:bodyPr tIns="2340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B90DCA0-4985-4FE6-A3E0-A65236F17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7" name="Tijdelijke aanduiding voor tekst 61">
            <a:extLst>
              <a:ext uri="{FF2B5EF4-FFF2-40B4-BE49-F238E27FC236}">
                <a16:creationId xmlns:a16="http://schemas.microsoft.com/office/drawing/2014/main" id="{3D815638-2A87-40E4-BC3A-FB4D1E25ACB0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9531707" y="5835881"/>
            <a:ext cx="2340000" cy="758729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3240000" rIns="0"/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4416EE60-04E7-4A49-88D4-1122BC4AF7D8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755650" y="3288888"/>
            <a:ext cx="2863850" cy="3096290"/>
          </a:xfrm>
          <a:custGeom>
            <a:avLst/>
            <a:gdLst>
              <a:gd name="connsiteX0" fmla="*/ 2525609 w 5497409"/>
              <a:gd name="connsiteY0" fmla="*/ 0 h 5943600"/>
              <a:gd name="connsiteX1" fmla="*/ 5497409 w 5497409"/>
              <a:gd name="connsiteY1" fmla="*/ 2971800 h 5943600"/>
              <a:gd name="connsiteX2" fmla="*/ 2525609 w 5497409"/>
              <a:gd name="connsiteY2" fmla="*/ 5943600 h 5943600"/>
              <a:gd name="connsiteX3" fmla="*/ 61346 w 5497409"/>
              <a:gd name="connsiteY3" fmla="*/ 4633362 h 5943600"/>
              <a:gd name="connsiteX4" fmla="*/ 0 w 5497409"/>
              <a:gd name="connsiteY4" fmla="*/ 4532384 h 5943600"/>
              <a:gd name="connsiteX5" fmla="*/ 0 w 5497409"/>
              <a:gd name="connsiteY5" fmla="*/ 1411217 h 5943600"/>
              <a:gd name="connsiteX6" fmla="*/ 61346 w 5497409"/>
              <a:gd name="connsiteY6" fmla="*/ 1310238 h 5943600"/>
              <a:gd name="connsiteX7" fmla="*/ 2525609 w 5497409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09" h="5943600">
                <a:moveTo>
                  <a:pt x="2525609" y="0"/>
                </a:moveTo>
                <a:cubicBezTo>
                  <a:pt x="4166889" y="0"/>
                  <a:pt x="5497409" y="1330520"/>
                  <a:pt x="5497409" y="2971800"/>
                </a:cubicBezTo>
                <a:cubicBezTo>
                  <a:pt x="5497409" y="4613080"/>
                  <a:pt x="4166889" y="5943600"/>
                  <a:pt x="2525609" y="5943600"/>
                </a:cubicBezTo>
                <a:cubicBezTo>
                  <a:pt x="1499809" y="5943600"/>
                  <a:pt x="595400" y="5423866"/>
                  <a:pt x="61346" y="4633362"/>
                </a:cubicBezTo>
                <a:lnTo>
                  <a:pt x="0" y="4532384"/>
                </a:lnTo>
                <a:lnTo>
                  <a:pt x="0" y="1411217"/>
                </a:lnTo>
                <a:lnTo>
                  <a:pt x="61346" y="1310238"/>
                </a:lnTo>
                <a:cubicBezTo>
                  <a:pt x="595400" y="519735"/>
                  <a:pt x="1499809" y="0"/>
                  <a:pt x="252560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alpha val="0"/>
                </a:schemeClr>
              </a:gs>
              <a:gs pos="100000">
                <a:schemeClr val="accent4"/>
              </a:gs>
            </a:gsLst>
            <a:lin ang="10800000" scaled="1"/>
            <a:tileRect/>
          </a:gradFill>
        </p:spPr>
        <p:txBody>
          <a:bodyPr vert="wordArtVert" wrap="square" rIns="6336000">
            <a:no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0A32AC-B6B9-49DA-96CB-8FA7566F258D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3086750" y="4157669"/>
            <a:ext cx="153888" cy="1485895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5B33C15-FA3F-4488-B605-FD2E5912A64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12556122" y="541695"/>
            <a:ext cx="153888" cy="5101869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7A43FF58-601A-486A-BC3C-8646024C246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240991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23" name="Tijdelijke aanduiding voor tekst 3">
            <a:extLst>
              <a:ext uri="{FF2B5EF4-FFF2-40B4-BE49-F238E27FC236}">
                <a16:creationId xmlns:a16="http://schemas.microsoft.com/office/drawing/2014/main" id="{D05F72AB-9143-4CEB-9995-BC46F87996D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60000" y="1764000"/>
            <a:ext cx="2448000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140C74ED-3843-44B5-A036-98F1C0983D0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260000" y="2268000"/>
            <a:ext cx="2448000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7CB3B72F-829E-4802-89CE-5FAA8872114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212000" y="1764000"/>
            <a:ext cx="2195512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E96C0F79-C1F5-448A-9B02-130652C5EFD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212000" y="2268000"/>
            <a:ext cx="2195512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7" name="Tijdelijke aanduiding voor tekst 3">
            <a:extLst>
              <a:ext uri="{FF2B5EF4-FFF2-40B4-BE49-F238E27FC236}">
                <a16:creationId xmlns:a16="http://schemas.microsoft.com/office/drawing/2014/main" id="{3008B147-EF81-4851-A6A3-FDBC85BB5B4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10369" y="1764000"/>
            <a:ext cx="4362394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28" name="Tijdelijke aanduiding voor tekst 3">
            <a:extLst>
              <a:ext uri="{FF2B5EF4-FFF2-40B4-BE49-F238E27FC236}">
                <a16:creationId xmlns:a16="http://schemas.microsoft.com/office/drawing/2014/main" id="{D61D01F4-0D94-49A0-A0C6-2A6964B3939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10369" y="2268000"/>
            <a:ext cx="4362394" cy="3060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2238712-852D-4C83-A179-EE0F3F65535F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55650" y="1764000"/>
            <a:ext cx="306000" cy="3060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5" name="Tijdelijke aanduiding voor afbeelding 12">
            <a:extLst>
              <a:ext uri="{FF2B5EF4-FFF2-40B4-BE49-F238E27FC236}">
                <a16:creationId xmlns:a16="http://schemas.microsoft.com/office/drawing/2014/main" id="{B94B33D8-9ADC-46F3-9BAD-244DD869287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55650" y="2268000"/>
            <a:ext cx="306000" cy="3060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6" name="Tijdelijke aanduiding voor afbeelding 12">
            <a:extLst>
              <a:ext uri="{FF2B5EF4-FFF2-40B4-BE49-F238E27FC236}">
                <a16:creationId xmlns:a16="http://schemas.microsoft.com/office/drawing/2014/main" id="{7B078E79-A086-4E54-9016-28A2DBA0692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708000" y="1764000"/>
            <a:ext cx="306000" cy="306000"/>
          </a:xfr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7" name="Tijdelijke aanduiding voor afbeelding 12">
            <a:extLst>
              <a:ext uri="{FF2B5EF4-FFF2-40B4-BE49-F238E27FC236}">
                <a16:creationId xmlns:a16="http://schemas.microsoft.com/office/drawing/2014/main" id="{9A2E3717-085D-4920-9B0E-8DBF1A42FCA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708000" y="2268000"/>
            <a:ext cx="306000" cy="306000"/>
          </a:xfr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8" name="Tijdelijke aanduiding voor afbeelding 12">
            <a:extLst>
              <a:ext uri="{FF2B5EF4-FFF2-40B4-BE49-F238E27FC236}">
                <a16:creationId xmlns:a16="http://schemas.microsoft.com/office/drawing/2014/main" id="{77467CBB-F989-40AA-BAA1-DDC3FE2145D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408000" y="1764000"/>
            <a:ext cx="306000" cy="306000"/>
          </a:xfr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9" name="Tijdelijke aanduiding voor afbeelding 12">
            <a:extLst>
              <a:ext uri="{FF2B5EF4-FFF2-40B4-BE49-F238E27FC236}">
                <a16:creationId xmlns:a16="http://schemas.microsoft.com/office/drawing/2014/main" id="{1C25A578-0CC7-464F-9CFB-1B9EC232EF8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408000" y="2268000"/>
            <a:ext cx="306000" cy="306000"/>
          </a:xfr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094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45">
          <p15:clr>
            <a:srgbClr val="FBAE40"/>
          </p15:clr>
        </p15:guide>
        <p15:guide id="2" orient="horz" pos="2058">
          <p15:clr>
            <a:srgbClr val="FBAE40"/>
          </p15:clr>
        </p15:guide>
        <p15:guide id="3" orient="horz" pos="4026">
          <p15:clr>
            <a:srgbClr val="FBAE40"/>
          </p15:clr>
        </p15:guide>
        <p15:guide id="4" pos="4044">
          <p15:clr>
            <a:srgbClr val="FBAE40"/>
          </p15:clr>
        </p15:guide>
        <p15:guide id="5" pos="4362">
          <p15:clr>
            <a:srgbClr val="FBAE40"/>
          </p15:clr>
        </p15:guide>
        <p15:guide id="6" pos="2661">
          <p15:clr>
            <a:srgbClr val="FBAE40"/>
          </p15:clr>
        </p15:guide>
        <p15:guide id="7" pos="2343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">
  <p:cSld name="1_Titeldia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>
            <a:spLocks noGrp="1"/>
          </p:cNvSpPr>
          <p:nvPr>
            <p:ph type="pic" idx="2"/>
          </p:nvPr>
        </p:nvSpPr>
        <p:spPr>
          <a:xfrm>
            <a:off x="0" y="0"/>
            <a:ext cx="532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9" name="Google Shape;19;p28"/>
          <p:cNvSpPr txBox="1">
            <a:spLocks noGrp="1"/>
          </p:cNvSpPr>
          <p:nvPr>
            <p:ph type="body" idx="1"/>
          </p:nvPr>
        </p:nvSpPr>
        <p:spPr>
          <a:xfrm>
            <a:off x="5746860" y="5295900"/>
            <a:ext cx="6002228" cy="78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20"/>
              <a:buAutoNum type="arabicPeriod"/>
              <a:defRPr/>
            </a:lvl5pPr>
            <a:lvl6pPr marL="2743200" lvl="5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10"/>
              <a:buAutoNum type="alphaLcPeriod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ubTitle" idx="3"/>
          </p:nvPr>
        </p:nvSpPr>
        <p:spPr>
          <a:xfrm>
            <a:off x="5746861" y="3854640"/>
            <a:ext cx="6002228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 b="1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2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dt" idx="10"/>
          </p:nvPr>
        </p:nvSpPr>
        <p:spPr>
          <a:xfrm>
            <a:off x="5722938" y="6264000"/>
            <a:ext cx="23400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8"/>
          <p:cNvSpPr txBox="1">
            <a:spLocks noGrp="1"/>
          </p:cNvSpPr>
          <p:nvPr>
            <p:ph type="ftr" idx="11"/>
          </p:nvPr>
        </p:nvSpPr>
        <p:spPr>
          <a:xfrm rot="-5400000">
            <a:off x="10657508" y="2500064"/>
            <a:ext cx="3786017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E6E6E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sldNum" idx="12"/>
          </p:nvPr>
        </p:nvSpPr>
        <p:spPr>
          <a:xfrm>
            <a:off x="12327363" y="6413498"/>
            <a:ext cx="4500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E6E6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title"/>
          </p:nvPr>
        </p:nvSpPr>
        <p:spPr>
          <a:xfrm>
            <a:off x="5743258" y="1766078"/>
            <a:ext cx="6006145" cy="1990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Arial"/>
              <a:buNone/>
              <a:defRPr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body" idx="4"/>
          </p:nvPr>
        </p:nvSpPr>
        <p:spPr>
          <a:xfrm>
            <a:off x="310801" y="5947577"/>
            <a:ext cx="3176270" cy="756001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428400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6E6E6"/>
              </a:buClr>
              <a:buSzPts val="1800"/>
              <a:buNone/>
              <a:defRPr>
                <a:solidFill>
                  <a:srgbClr val="E6E6E6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3314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20"/>
              <a:buAutoNum type="arabicPeriod"/>
              <a:defRPr/>
            </a:lvl5pPr>
            <a:lvl6pPr marL="2743200" lvl="5" indent="-33718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10"/>
              <a:buAutoNum type="alphaLcPeriod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99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.Titeldia met vierkan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C993F618-5D8C-4CD3-B26D-F74E7598724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6858000" cy="6858000"/>
          </a:xfrm>
          <a:solidFill>
            <a:schemeClr val="bg1">
              <a:lumMod val="85000"/>
            </a:schemeClr>
          </a:solidFill>
        </p:spPr>
        <p:txBody>
          <a:bodyPr tIns="3816000"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/>
              <a:t>Selecteer afbeelding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17861E45-7D0B-4CBE-BF29-EEB9263631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6000" y="5295900"/>
            <a:ext cx="4513088" cy="788988"/>
          </a:xfrm>
        </p:spPr>
        <p:txBody>
          <a:bodyPr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nl-NL"/>
              <a:t>Naam Achternaam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0A17F5-F68D-450E-924D-50BE1E84C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6000" y="3854640"/>
            <a:ext cx="4513088" cy="6762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B69FD9-1A34-44C5-BB96-B626ABE7D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36000" y="6264000"/>
            <a:ext cx="2340000" cy="184666"/>
          </a:xfrm>
        </p:spPr>
        <p:txBody>
          <a:bodyPr vert="horz"/>
          <a:lstStyle>
            <a:lvl1pPr>
              <a:defRPr sz="1000" b="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05FF67-098D-42EF-9DDB-0B34D97B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73572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D7F641E-4810-428B-93B4-F028FBE4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27363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A77695BF-4150-4BB7-8197-EF140D44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000" y="1766078"/>
            <a:ext cx="4516033" cy="1990582"/>
          </a:xfrm>
        </p:spPr>
        <p:txBody>
          <a:bodyPr anchor="b" anchorCtr="0"/>
          <a:lstStyle>
            <a:lvl1pPr>
              <a:lnSpc>
                <a:spcPct val="90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pic>
        <p:nvPicPr>
          <p:cNvPr id="11" name="Deltares_Logo_groot">
            <a:extLst>
              <a:ext uri="{FF2B5EF4-FFF2-40B4-BE49-F238E27FC236}">
                <a16:creationId xmlns:a16="http://schemas.microsoft.com/office/drawing/2014/main" id="{07BC8CE6-4B06-4C93-9DE2-B3D24820A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000" y="180000"/>
            <a:ext cx="2340000" cy="760500"/>
          </a:xfrm>
          <a:prstGeom prst="rect">
            <a:avLst/>
          </a:prstGeom>
        </p:spPr>
      </p:pic>
      <p:sp>
        <p:nvSpPr>
          <p:cNvPr id="62" name="TX_Enabling_deltalife_wit">
            <a:extLst>
              <a:ext uri="{FF2B5EF4-FFF2-40B4-BE49-F238E27FC236}">
                <a16:creationId xmlns:a16="http://schemas.microsoft.com/office/drawing/2014/main" id="{8230CF4F-5316-4F99-A0B8-28EA9797ED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0801" y="5947577"/>
            <a:ext cx="3176270" cy="756001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rIns="4284000"/>
          <a:lstStyle>
            <a:lvl1pPr marL="0" indent="0">
              <a:buNone/>
              <a:defRPr>
                <a:solidFill>
                  <a:srgbClr val="E6E6E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802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1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4FCC9-2044-439E-994D-7F500C4B4053}" type="datetimeFigureOut">
              <a:rPr lang="en-US" smtClean="0"/>
              <a:t>12/06/2023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21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9217" y="1482725"/>
            <a:ext cx="5147733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0151" y="1482725"/>
            <a:ext cx="5147733" cy="43005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A7EDD-7BE7-4FB3-9647-EAAF089369A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782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oofdstuk / Tussendia (Gro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454C307C-D04D-4709-9FD4-571150894DD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447038"/>
            <a:ext cx="5497462" cy="5943600"/>
          </a:xfrm>
          <a:custGeom>
            <a:avLst/>
            <a:gdLst>
              <a:gd name="connsiteX0" fmla="*/ 2525662 w 5497462"/>
              <a:gd name="connsiteY0" fmla="*/ 0 h 5943600"/>
              <a:gd name="connsiteX1" fmla="*/ 5497462 w 5497462"/>
              <a:gd name="connsiteY1" fmla="*/ 2971800 h 5943600"/>
              <a:gd name="connsiteX2" fmla="*/ 2525662 w 5497462"/>
              <a:gd name="connsiteY2" fmla="*/ 5943600 h 5943600"/>
              <a:gd name="connsiteX3" fmla="*/ 61399 w 5497462"/>
              <a:gd name="connsiteY3" fmla="*/ 4633362 h 5943600"/>
              <a:gd name="connsiteX4" fmla="*/ 0 w 5497462"/>
              <a:gd name="connsiteY4" fmla="*/ 4532297 h 5943600"/>
              <a:gd name="connsiteX5" fmla="*/ 0 w 5497462"/>
              <a:gd name="connsiteY5" fmla="*/ 1411304 h 5943600"/>
              <a:gd name="connsiteX6" fmla="*/ 61399 w 5497462"/>
              <a:gd name="connsiteY6" fmla="*/ 1310238 h 5943600"/>
              <a:gd name="connsiteX7" fmla="*/ 2525662 w 5497462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62" h="5943600">
                <a:moveTo>
                  <a:pt x="2525662" y="0"/>
                </a:moveTo>
                <a:cubicBezTo>
                  <a:pt x="4166942" y="0"/>
                  <a:pt x="5497462" y="1330520"/>
                  <a:pt x="5497462" y="2971800"/>
                </a:cubicBezTo>
                <a:cubicBezTo>
                  <a:pt x="5497462" y="4613080"/>
                  <a:pt x="4166942" y="5943600"/>
                  <a:pt x="2525662" y="5943600"/>
                </a:cubicBezTo>
                <a:cubicBezTo>
                  <a:pt x="1499862" y="5943600"/>
                  <a:pt x="595453" y="5423866"/>
                  <a:pt x="61399" y="4633362"/>
                </a:cubicBezTo>
                <a:lnTo>
                  <a:pt x="0" y="4532297"/>
                </a:lnTo>
                <a:lnTo>
                  <a:pt x="0" y="1411304"/>
                </a:lnTo>
                <a:lnTo>
                  <a:pt x="61399" y="1310238"/>
                </a:lnTo>
                <a:cubicBezTo>
                  <a:pt x="595453" y="519735"/>
                  <a:pt x="1499862" y="0"/>
                  <a:pt x="252566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E2BD3A-5DDA-4757-ACCB-7CC38D75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762124"/>
            <a:ext cx="10512000" cy="1368000"/>
          </a:xfrm>
        </p:spPr>
        <p:txBody>
          <a:bodyPr anchor="t">
            <a:norm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77DC50-5611-4E05-B13C-BEF10B116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3564000"/>
            <a:ext cx="10585450" cy="1517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09971E-F873-4027-AEC0-F79E132D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13488" y="4586300"/>
            <a:ext cx="153888" cy="1262844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3B534-D0A1-49CD-B3E2-FA8113F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3488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AD1C2C-AB5C-4424-9980-A055EC5C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67279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193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oofdstuk / Tussendia (Blau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2BD3A-5DDA-4757-ACCB-7CC38D75C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1762124"/>
            <a:ext cx="10512000" cy="1368000"/>
          </a:xfrm>
        </p:spPr>
        <p:txBody>
          <a:bodyPr anchor="t">
            <a:normAutofit/>
          </a:bodyPr>
          <a:lstStyle>
            <a:lvl1pPr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77DC50-5611-4E05-B13C-BEF10B116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3564000"/>
            <a:ext cx="10585450" cy="1517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09971E-F873-4027-AEC0-F79E132D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13488" y="4586300"/>
            <a:ext cx="153888" cy="1262844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93B534-D0A1-49CD-B3E2-FA8113F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13488" y="684000"/>
            <a:ext cx="153888" cy="3786017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AD1C2C-AB5C-4424-9980-A055EC5C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67279" y="6413498"/>
            <a:ext cx="450000" cy="184666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FE604B20-D198-4E8C-9B1F-0066D909E5D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447038"/>
            <a:ext cx="5497462" cy="5943600"/>
          </a:xfrm>
          <a:custGeom>
            <a:avLst/>
            <a:gdLst>
              <a:gd name="connsiteX0" fmla="*/ 2525662 w 5497462"/>
              <a:gd name="connsiteY0" fmla="*/ 0 h 5943600"/>
              <a:gd name="connsiteX1" fmla="*/ 5497462 w 5497462"/>
              <a:gd name="connsiteY1" fmla="*/ 2971800 h 5943600"/>
              <a:gd name="connsiteX2" fmla="*/ 2525662 w 5497462"/>
              <a:gd name="connsiteY2" fmla="*/ 5943600 h 5943600"/>
              <a:gd name="connsiteX3" fmla="*/ 61399 w 5497462"/>
              <a:gd name="connsiteY3" fmla="*/ 4633362 h 5943600"/>
              <a:gd name="connsiteX4" fmla="*/ 0 w 5497462"/>
              <a:gd name="connsiteY4" fmla="*/ 4532297 h 5943600"/>
              <a:gd name="connsiteX5" fmla="*/ 0 w 5497462"/>
              <a:gd name="connsiteY5" fmla="*/ 1411304 h 5943600"/>
              <a:gd name="connsiteX6" fmla="*/ 61399 w 5497462"/>
              <a:gd name="connsiteY6" fmla="*/ 1310238 h 5943600"/>
              <a:gd name="connsiteX7" fmla="*/ 2525662 w 5497462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7462" h="5943600">
                <a:moveTo>
                  <a:pt x="2525662" y="0"/>
                </a:moveTo>
                <a:cubicBezTo>
                  <a:pt x="4166942" y="0"/>
                  <a:pt x="5497462" y="1330520"/>
                  <a:pt x="5497462" y="2971800"/>
                </a:cubicBezTo>
                <a:cubicBezTo>
                  <a:pt x="5497462" y="4613080"/>
                  <a:pt x="4166942" y="5943600"/>
                  <a:pt x="2525662" y="5943600"/>
                </a:cubicBezTo>
                <a:cubicBezTo>
                  <a:pt x="1499862" y="5943600"/>
                  <a:pt x="595453" y="5423866"/>
                  <a:pt x="61399" y="4633362"/>
                </a:cubicBezTo>
                <a:lnTo>
                  <a:pt x="0" y="4532297"/>
                </a:lnTo>
                <a:lnTo>
                  <a:pt x="0" y="1411304"/>
                </a:lnTo>
                <a:lnTo>
                  <a:pt x="61399" y="1310238"/>
                </a:lnTo>
                <a:cubicBezTo>
                  <a:pt x="595453" y="519735"/>
                  <a:pt x="1499862" y="0"/>
                  <a:pt x="252566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3739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Partner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FEC7CA-9C23-4C8C-8E52-48827CB3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AB16DB44-A35C-4555-8271-1BC45D5EE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98298A93-251E-4C71-ACF3-6A138886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E74A889B-77F6-4552-B217-7A2CA16B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9EBD329-956B-407B-9AD6-0D41AC6CB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651" y="1762124"/>
            <a:ext cx="10517112" cy="4322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9" name="Tijdelijke aanduiding voor afbeelding 13">
            <a:extLst>
              <a:ext uri="{FF2B5EF4-FFF2-40B4-BE49-F238E27FC236}">
                <a16:creationId xmlns:a16="http://schemas.microsoft.com/office/drawing/2014/main" id="{29C6F091-D152-418D-B9F8-A87580FF62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33588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1" name="Tijdelijke aanduiding voor afbeelding 13">
            <a:extLst>
              <a:ext uri="{FF2B5EF4-FFF2-40B4-BE49-F238E27FC236}">
                <a16:creationId xmlns:a16="http://schemas.microsoft.com/office/drawing/2014/main" id="{60BE643B-1ED0-4C44-A1BD-69154E578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73876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2" name="Tijdelijke aanduiding voor afbeelding 13">
            <a:extLst>
              <a:ext uri="{FF2B5EF4-FFF2-40B4-BE49-F238E27FC236}">
                <a16:creationId xmlns:a16="http://schemas.microsoft.com/office/drawing/2014/main" id="{A065EEC8-0E39-4605-AE1D-D95CBC9048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14164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3" name="Tijdelijke aanduiding voor afbeelding 13">
            <a:extLst>
              <a:ext uri="{FF2B5EF4-FFF2-40B4-BE49-F238E27FC236}">
                <a16:creationId xmlns:a16="http://schemas.microsoft.com/office/drawing/2014/main" id="{48162130-D103-42A6-B07E-E8EF059018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54452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7250C887-952A-4DC1-8215-8DFA36C6EDD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94740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5" name="Tijdelijke aanduiding voor afbeelding 13">
            <a:extLst>
              <a:ext uri="{FF2B5EF4-FFF2-40B4-BE49-F238E27FC236}">
                <a16:creationId xmlns:a16="http://schemas.microsoft.com/office/drawing/2014/main" id="{B0075813-47FE-4243-A0DB-86635BED62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35028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6" name="Tijdelijke aanduiding voor afbeelding 13">
            <a:extLst>
              <a:ext uri="{FF2B5EF4-FFF2-40B4-BE49-F238E27FC236}">
                <a16:creationId xmlns:a16="http://schemas.microsoft.com/office/drawing/2014/main" id="{B8D44326-7D12-4338-99E1-2E879D21A25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075317" y="6275959"/>
            <a:ext cx="1188000" cy="378000"/>
          </a:xfrm>
          <a:noFill/>
        </p:spPr>
        <p:txBody>
          <a:bodyPr tIns="0">
            <a:normAutofit/>
          </a:bodyPr>
          <a:lstStyle>
            <a:lvl1pPr marL="0" indent="0" algn="ctr">
              <a:buNone/>
              <a:defRPr sz="700"/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4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CBD4A7-30E2-4E78-B4FA-A8B2C41A6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89361EE-4435-4145-8E9D-4F0A53E9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6DFBB55-F053-4FC0-8FD6-FD27BC57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20EB44-40D1-4CAF-8FFD-29202A0A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564A6160-4B2C-4199-AB7C-023FEDE195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5650" y="1768763"/>
            <a:ext cx="5076175" cy="4318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8" name="Tijdelijke aanduiding voor inhoud 6">
            <a:extLst>
              <a:ext uri="{FF2B5EF4-FFF2-40B4-BE49-F238E27FC236}">
                <a16:creationId xmlns:a16="http://schemas.microsoft.com/office/drawing/2014/main" id="{A7315F35-EA75-4506-B955-CB617ACBDB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1825" y="1770636"/>
            <a:ext cx="5076175" cy="4318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3594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 met tit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360240-711C-40DC-B819-28D5F76EA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50" y="1762125"/>
            <a:ext cx="5065347" cy="7429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485B8C4-FFE1-4941-89E1-E5B658D71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650" y="2556001"/>
            <a:ext cx="5065347" cy="352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D244503-4D19-475F-8DE3-680EA8CDCC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997" y="1762125"/>
            <a:ext cx="5087002" cy="7429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D37810D-DEFA-432E-B30A-7F13B7EF0F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0997" y="2556001"/>
            <a:ext cx="5087002" cy="3528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D5B83A0-F52F-4A50-A779-6FBDEC06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0DF3265-27D0-49AD-8963-A3EC3CB22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32C89B3-2645-49EA-AE6E-C0189B3A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9CFFACB9-41BE-4C1C-8FD9-C0590014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4744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77C9B-D616-43D5-9E9C-399615DA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97891F0-8DCB-4D52-8695-2AD66508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B044C9F-B1E5-43F8-ABA5-F8A0AF3B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14021C5-B1DD-464A-832F-A03BCAB5B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B3F14-D836-496B-80A2-23BE75BD68C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962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Footer Bar">
            <a:extLst>
              <a:ext uri="{FF2B5EF4-FFF2-40B4-BE49-F238E27FC236}">
                <a16:creationId xmlns:a16="http://schemas.microsoft.com/office/drawing/2014/main" id="{022EB8B7-6824-4AED-BB2B-C0B109993AD1}"/>
              </a:ext>
            </a:extLst>
          </p:cNvPr>
          <p:cNvGrpSpPr/>
          <p:nvPr userDrawn="1"/>
        </p:nvGrpSpPr>
        <p:grpSpPr>
          <a:xfrm>
            <a:off x="11742000" y="0"/>
            <a:ext cx="450000" cy="6858000"/>
            <a:chOff x="11742000" y="0"/>
            <a:chExt cx="450000" cy="6858000"/>
          </a:xfrm>
          <a:solidFill>
            <a:schemeClr val="accent2">
              <a:alpha val="5882"/>
            </a:schemeClr>
          </a:solidFill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9F9EE001-C15B-435E-9F44-1622C159FC17}"/>
                </a:ext>
              </a:extLst>
            </p:cNvPr>
            <p:cNvSpPr/>
            <p:nvPr userDrawn="1"/>
          </p:nvSpPr>
          <p:spPr>
            <a:xfrm>
              <a:off x="11742000" y="0"/>
              <a:ext cx="450000" cy="6858000"/>
            </a:xfrm>
            <a:prstGeom prst="rect">
              <a:avLst/>
            </a:prstGeom>
            <a:solidFill>
              <a:srgbClr val="F1F3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32440EA2-337B-4EDA-9C88-10B9002EF364}"/>
                </a:ext>
              </a:extLst>
            </p:cNvPr>
            <p:cNvCxnSpPr/>
            <p:nvPr userDrawn="1"/>
          </p:nvCxnSpPr>
          <p:spPr>
            <a:xfrm>
              <a:off x="11801530" y="6081711"/>
              <a:ext cx="324000" cy="0"/>
            </a:xfrm>
            <a:prstGeom prst="lin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8E966F5-006F-433A-9691-0B17633B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541695"/>
            <a:ext cx="10517113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err="1"/>
              <a:t>Dia</a:t>
            </a:r>
            <a:r>
              <a:rPr lang="en-GB"/>
              <a:t> met </a:t>
            </a:r>
            <a:r>
              <a:rPr lang="en-GB" err="1"/>
              <a:t>tekst</a:t>
            </a:r>
            <a:r>
              <a:rPr lang="en-GB"/>
              <a:t>. </a:t>
            </a:r>
            <a:r>
              <a:rPr lang="en-GB" err="1"/>
              <a:t>Voorbeeld</a:t>
            </a:r>
            <a:r>
              <a:rPr lang="en-GB"/>
              <a:t> van </a:t>
            </a:r>
            <a:r>
              <a:rPr lang="en-GB" err="1"/>
              <a:t>een</a:t>
            </a:r>
            <a:r>
              <a:rPr lang="en-GB"/>
              <a:t> </a:t>
            </a:r>
            <a:r>
              <a:rPr lang="en-GB" err="1"/>
              <a:t>lange</a:t>
            </a:r>
            <a:r>
              <a:rPr lang="en-GB"/>
              <a:t> </a:t>
            </a:r>
            <a:r>
              <a:rPr lang="en-GB" err="1"/>
              <a:t>tekst</a:t>
            </a:r>
            <a:r>
              <a:rPr lang="en-GB"/>
              <a:t> over twee regels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B2E2CE-1F7F-4603-9A75-FEAAFF738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50" y="1768763"/>
            <a:ext cx="10512349" cy="43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Level 1, default bullets</a:t>
            </a:r>
          </a:p>
          <a:p>
            <a:pPr lvl="1"/>
            <a:r>
              <a:rPr lang="en-GB"/>
              <a:t>Level 2, (sub bullets)</a:t>
            </a:r>
          </a:p>
          <a:p>
            <a:pPr lvl="2"/>
            <a:r>
              <a:rPr lang="en-GB"/>
              <a:t>Level 3 (</a:t>
            </a:r>
            <a:r>
              <a:rPr lang="en-GB" err="1"/>
              <a:t>bodytext</a:t>
            </a:r>
            <a:r>
              <a:rPr lang="en-GB"/>
              <a:t>)</a:t>
            </a:r>
          </a:p>
          <a:p>
            <a:pPr lvl="3"/>
            <a:r>
              <a:rPr lang="en-GB"/>
              <a:t>Level 4 (Subtitle)</a:t>
            </a:r>
          </a:p>
          <a:p>
            <a:pPr lvl="4"/>
            <a:r>
              <a:rPr lang="en-GB"/>
              <a:t>Level 5 (numbers)</a:t>
            </a:r>
          </a:p>
          <a:p>
            <a:pPr lvl="5"/>
            <a:r>
              <a:rPr lang="en-GB"/>
              <a:t>Level (sub numbers)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4571E1-7B78-4AC3-AB7A-7A15720DF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420000" y="4157669"/>
            <a:ext cx="153888" cy="1485895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algn="l">
              <a:defRPr sz="1000" b="0">
                <a:solidFill>
                  <a:srgbClr val="E6E6E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04B6D2-F868-492E-8371-701F4F999C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89372" y="541695"/>
            <a:ext cx="153888" cy="5101869"/>
          </a:xfrm>
          <a:prstGeom prst="rect">
            <a:avLst/>
          </a:prstGeom>
        </p:spPr>
        <p:txBody>
          <a:bodyPr vert="vert270" wrap="square" lIns="0" tIns="0" rIns="0" bIns="0" rtlCol="0" anchor="ctr" anchorCtr="0">
            <a:noAutofit/>
          </a:bodyPr>
          <a:lstStyle>
            <a:lvl1pPr algn="l">
              <a:defRPr lang="nl-NL" sz="1000" b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491C4D-045B-4D79-8E4E-A715678EC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3163" y="6413498"/>
            <a:ext cx="450000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ctr">
              <a:defRPr sz="1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42B3F14-D836-496B-80A2-23BE75BD68C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Deltares_Logo_klein">
            <a:extLst>
              <a:ext uri="{FF2B5EF4-FFF2-40B4-BE49-F238E27FC236}">
                <a16:creationId xmlns:a16="http://schemas.microsoft.com/office/drawing/2014/main" id="{CA5E38F1-EE2E-4740-B411-6A2F5838BECA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56" y="6267123"/>
            <a:ext cx="1188000" cy="3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691" r:id="rId4"/>
    <p:sldLayoutId id="2147483692" r:id="rId5"/>
    <p:sldLayoutId id="2147483664" r:id="rId6"/>
    <p:sldLayoutId id="2147483687" r:id="rId7"/>
    <p:sldLayoutId id="2147483689" r:id="rId8"/>
    <p:sldLayoutId id="2147483690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96" r:id="rId17"/>
    <p:sldLayoutId id="2147483682" r:id="rId18"/>
    <p:sldLayoutId id="2147483683" r:id="rId19"/>
    <p:sldLayoutId id="2147483749" r:id="rId20"/>
    <p:sldLayoutId id="2147483681" r:id="rId21"/>
    <p:sldLayoutId id="2147483752" r:id="rId22"/>
    <p:sldLayoutId id="2147483699" r:id="rId23"/>
    <p:sldLayoutId id="2147483748" r:id="rId24"/>
    <p:sldLayoutId id="2147483656" r:id="rId25"/>
    <p:sldLayoutId id="2147483753" r:id="rId26"/>
    <p:sldLayoutId id="2147483698" r:id="rId27"/>
    <p:sldLayoutId id="2147483754" r:id="rId28"/>
    <p:sldLayoutId id="2147483758" r:id="rId29"/>
    <p:sldLayoutId id="2147483759" r:id="rId30"/>
    <p:sldLayoutId id="2147483760" r:id="rId3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24000" indent="-324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48000" indent="-32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324000" indent="-3240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+mj-lt"/>
        <a:buAutoNum type="arabicPeriod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648000" indent="-324000" algn="l" defTabSz="914400" rtl="0" eaLnBrk="1" latinLnBrk="0" hangingPunct="1">
        <a:lnSpc>
          <a:spcPct val="90000"/>
        </a:lnSpc>
        <a:spcBef>
          <a:spcPts val="500"/>
        </a:spcBef>
        <a:buSzPct val="95000"/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1110" userDrawn="1">
          <p15:clr>
            <a:srgbClr val="F26B43"/>
          </p15:clr>
        </p15:guide>
        <p15:guide id="3" pos="476" userDrawn="1">
          <p15:clr>
            <a:srgbClr val="F26B43"/>
          </p15:clr>
        </p15:guide>
        <p15:guide id="4" orient="horz" pos="4133" userDrawn="1">
          <p15:clr>
            <a:srgbClr val="F26B43"/>
          </p15:clr>
        </p15:guide>
        <p15:guide id="6" pos="792" userDrawn="1">
          <p15:clr>
            <a:srgbClr val="F26B43"/>
          </p15:clr>
        </p15:guide>
        <p15:guide id="7" orient="horz" pos="3833" userDrawn="1">
          <p15:clr>
            <a:srgbClr val="F26B43"/>
          </p15:clr>
        </p15:guide>
        <p15:guide id="8" orient="horz" pos="336" userDrawn="1">
          <p15:clr>
            <a:srgbClr val="F26B43"/>
          </p15:clr>
        </p15:guide>
        <p15:guide id="9" pos="7098" userDrawn="1">
          <p15:clr>
            <a:srgbClr val="F26B43"/>
          </p15:clr>
        </p15:guide>
        <p15:guide id="10" pos="74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0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6.png"/><Relationship Id="rId5" Type="http://schemas.openxmlformats.org/officeDocument/2006/relationships/slideLayout" Target="../slideLayouts/slideLayout30.xml"/><Relationship Id="rId4" Type="http://schemas.openxmlformats.org/officeDocument/2006/relationships/video" Target="../media/media2.mp4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"/>
          <p:cNvSpPr txBox="1">
            <a:spLocks noGrp="1"/>
          </p:cNvSpPr>
          <p:nvPr>
            <p:ph type="subTitle" idx="3"/>
          </p:nvPr>
        </p:nvSpPr>
        <p:spPr>
          <a:xfrm>
            <a:off x="5734754" y="3415013"/>
            <a:ext cx="6002228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sz="2000" i="1" dirty="0" err="1" smtClean="0"/>
              <a:t>Tập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huấn</a:t>
            </a:r>
            <a:endParaRPr sz="2000" i="1" dirty="0"/>
          </a:p>
        </p:txBody>
      </p:sp>
      <p:sp>
        <p:nvSpPr>
          <p:cNvPr id="297" name="Google Shape;297;p1"/>
          <p:cNvSpPr txBox="1">
            <a:spLocks noGrp="1"/>
          </p:cNvSpPr>
          <p:nvPr>
            <p:ph type="dt" idx="10"/>
          </p:nvPr>
        </p:nvSpPr>
        <p:spPr>
          <a:xfrm rot="5400000">
            <a:off x="8614484" y="3060260"/>
            <a:ext cx="297030" cy="588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2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dk2"/>
                </a:solidFill>
              </a:rPr>
              <a:t>Vo </a:t>
            </a:r>
            <a:r>
              <a:rPr lang="en-US" sz="1600" b="1" dirty="0" err="1" smtClean="0">
                <a:solidFill>
                  <a:schemeClr val="dk2"/>
                </a:solidFill>
              </a:rPr>
              <a:t>Quoc</a:t>
            </a:r>
            <a:r>
              <a:rPr lang="en-US" sz="1600" b="1" dirty="0" smtClean="0">
                <a:solidFill>
                  <a:schemeClr val="dk2"/>
                </a:solidFill>
              </a:rPr>
              <a:t> </a:t>
            </a:r>
            <a:r>
              <a:rPr lang="en-US" sz="1600" b="1" dirty="0" err="1" smtClean="0">
                <a:solidFill>
                  <a:schemeClr val="dk2"/>
                </a:solidFill>
              </a:rPr>
              <a:t>Thanh</a:t>
            </a:r>
            <a:r>
              <a:rPr lang="en-US" sz="1600" b="1" dirty="0" smtClean="0">
                <a:solidFill>
                  <a:schemeClr val="dk2"/>
                </a:solidFill>
              </a:rPr>
              <a:t>,</a:t>
            </a:r>
            <a:r>
              <a:rPr lang="en-GB" sz="1600" dirty="0"/>
              <a:t> Mick van der </a:t>
            </a:r>
            <a:r>
              <a:rPr lang="en-GB" sz="1600" dirty="0" err="1" smtClean="0"/>
              <a:t>Wegen</a:t>
            </a:r>
            <a:r>
              <a:rPr lang="en-GB" sz="1600" dirty="0" smtClean="0"/>
              <a:t>,</a:t>
            </a:r>
            <a:r>
              <a:rPr lang="en-US" sz="1600" b="1" dirty="0" smtClean="0">
                <a:solidFill>
                  <a:schemeClr val="dk2"/>
                </a:solidFill>
              </a:rPr>
              <a:t> </a:t>
            </a:r>
            <a:r>
              <a:rPr lang="en-GB" sz="1600" dirty="0"/>
              <a:t>Johan </a:t>
            </a:r>
            <a:r>
              <a:rPr lang="en-GB" sz="1600" dirty="0" err="1"/>
              <a:t>Reyns</a:t>
            </a:r>
            <a:r>
              <a:rPr lang="en-GB" sz="1600" dirty="0"/>
              <a:t>, </a:t>
            </a:r>
            <a:r>
              <a:rPr lang="en-GB" sz="1600" dirty="0" err="1"/>
              <a:t>Dano</a:t>
            </a:r>
            <a:r>
              <a:rPr lang="en-GB" sz="1600" dirty="0"/>
              <a:t> </a:t>
            </a:r>
            <a:r>
              <a:rPr lang="en-GB" sz="1600" dirty="0" err="1"/>
              <a:t>Roelvink</a:t>
            </a:r>
            <a:r>
              <a:rPr lang="en-GB" sz="1600" dirty="0"/>
              <a:t>, </a:t>
            </a:r>
            <a:r>
              <a:rPr lang="en-GB" sz="1600" dirty="0" err="1"/>
              <a:t>Sepehr</a:t>
            </a:r>
            <a:r>
              <a:rPr lang="en-GB" sz="1600" dirty="0"/>
              <a:t> </a:t>
            </a:r>
            <a:r>
              <a:rPr lang="en-GB" sz="1600" dirty="0" err="1" smtClean="0"/>
              <a:t>Eslami</a:t>
            </a:r>
            <a:endParaRPr lang="en-US" sz="18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dk2"/>
                </a:solidFill>
              </a:rPr>
              <a:t>14-15 June 2023</a:t>
            </a:r>
            <a:endParaRPr sz="1600" b="1" dirty="0">
              <a:solidFill>
                <a:schemeClr val="dk2"/>
              </a:solidFill>
            </a:endParaRPr>
          </a:p>
        </p:txBody>
      </p:sp>
      <p:sp>
        <p:nvSpPr>
          <p:cNvPr id="298" name="Google Shape;298;p1"/>
          <p:cNvSpPr txBox="1">
            <a:spLocks noGrp="1"/>
          </p:cNvSpPr>
          <p:nvPr>
            <p:ph type="sldNum" idx="12"/>
          </p:nvPr>
        </p:nvSpPr>
        <p:spPr>
          <a:xfrm>
            <a:off x="12327363" y="6413498"/>
            <a:ext cx="4500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299" name="Google Shape;299;p1"/>
          <p:cNvSpPr txBox="1">
            <a:spLocks noGrp="1"/>
          </p:cNvSpPr>
          <p:nvPr>
            <p:ph type="title"/>
          </p:nvPr>
        </p:nvSpPr>
        <p:spPr>
          <a:xfrm>
            <a:off x="5779681" y="4647528"/>
            <a:ext cx="6006145" cy="74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-US" sz="1200" i="1" dirty="0" err="1" smtClean="0"/>
              <a:t>Dự</a:t>
            </a:r>
            <a:r>
              <a:rPr lang="en-US" sz="1200" i="1" dirty="0" smtClean="0"/>
              <a:t> </a:t>
            </a:r>
            <a:r>
              <a:rPr lang="en-US" sz="1200" i="1" dirty="0" err="1" smtClean="0"/>
              <a:t>án</a:t>
            </a:r>
            <a:r>
              <a:rPr lang="en-US" sz="1200" i="1" smtClean="0"/>
              <a:t>: </a:t>
            </a:r>
            <a:r>
              <a:rPr lang="en-US" sz="1200" b="0" i="1" dirty="0"/>
              <a:t>Drifting Sands: Mitigating the impacts of climate change </a:t>
            </a:r>
            <a:r>
              <a:rPr lang="en-US" sz="1200" b="0" dirty="0"/>
              <a:t/>
            </a:r>
            <a:br>
              <a:rPr lang="en-US" sz="1200" b="0" dirty="0"/>
            </a:br>
            <a:r>
              <a:rPr lang="en-US" sz="1200" b="0" i="1" dirty="0"/>
              <a:t>in the Mekong Delta through public and private sector engagement in the sand industry (IKI SMP)</a:t>
            </a:r>
            <a:endParaRPr dirty="0"/>
          </a:p>
        </p:txBody>
      </p:sp>
      <p:pic>
        <p:nvPicPr>
          <p:cNvPr id="300" name="Google Shape;30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328000" cy="5527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2922" r="22922"/>
          <a:stretch/>
        </p:blipFill>
        <p:spPr>
          <a:xfrm>
            <a:off x="0" y="0"/>
            <a:ext cx="5328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302" name="Google Shape;302;p1"/>
          <p:cNvSpPr txBox="1">
            <a:spLocks noGrp="1"/>
          </p:cNvSpPr>
          <p:nvPr>
            <p:ph type="body" idx="4"/>
          </p:nvPr>
        </p:nvSpPr>
        <p:spPr>
          <a:xfrm>
            <a:off x="0" y="6101999"/>
            <a:ext cx="3176270" cy="75600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428400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ts val="1800"/>
              <a:buNone/>
            </a:pPr>
            <a:r>
              <a:rPr lang="en-US"/>
              <a:t>Naam Achternaam</a:t>
            </a:r>
            <a:endParaRPr/>
          </a:p>
        </p:txBody>
      </p:sp>
      <p:grpSp>
        <p:nvGrpSpPr>
          <p:cNvPr id="303" name="Google Shape;303;p1"/>
          <p:cNvGrpSpPr/>
          <p:nvPr/>
        </p:nvGrpSpPr>
        <p:grpSpPr>
          <a:xfrm>
            <a:off x="7826841" y="2419419"/>
            <a:ext cx="1872315" cy="640751"/>
            <a:chOff x="7479663" y="3001452"/>
            <a:chExt cx="3132103" cy="1071880"/>
          </a:xfrm>
        </p:grpSpPr>
        <p:pic>
          <p:nvPicPr>
            <p:cNvPr id="304" name="Google Shape;304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79663" y="3001452"/>
              <a:ext cx="1075690" cy="1071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630867" y="3027161"/>
              <a:ext cx="1980899" cy="10204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8" name="Google Shape;30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80601" y="1218998"/>
            <a:ext cx="928788" cy="928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24120" y="1410823"/>
            <a:ext cx="1677349" cy="54513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"/>
          <p:cNvSpPr/>
          <p:nvPr/>
        </p:nvSpPr>
        <p:spPr>
          <a:xfrm>
            <a:off x="5734754" y="3841991"/>
            <a:ext cx="6096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Mô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toán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thủy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lực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sử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lang="en-US" sz="2400" b="1" i="0" u="none" strike="noStrike" cap="none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Delft3D FM</a:t>
            </a:r>
            <a:endParaRPr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11A410F-CEEC-4A94-A164-8A1575397B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3743" y="4502"/>
            <a:ext cx="6618514" cy="992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Hướng</a:t>
            </a:r>
            <a:r>
              <a:rPr lang="en-US" sz="4400" dirty="0" smtClean="0"/>
              <a:t> </a:t>
            </a:r>
            <a:r>
              <a:rPr lang="en-US" sz="4400" dirty="0" err="1"/>
              <a:t>dẫn</a:t>
            </a:r>
            <a:r>
              <a:rPr lang="en-US" sz="4400" dirty="0"/>
              <a:t> </a:t>
            </a:r>
            <a:r>
              <a:rPr lang="en-US" sz="4400" dirty="0" err="1"/>
              <a:t>cài</a:t>
            </a:r>
            <a:r>
              <a:rPr lang="en-US" sz="4400" dirty="0"/>
              <a:t> </a:t>
            </a:r>
            <a:r>
              <a:rPr lang="en-US" sz="4400" dirty="0" err="1"/>
              <a:t>đặt</a:t>
            </a:r>
            <a:r>
              <a:rPr lang="en-US" sz="4400" dirty="0"/>
              <a:t> </a:t>
            </a:r>
            <a:r>
              <a:rPr lang="en-US" sz="4400" dirty="0" err="1"/>
              <a:t>phần</a:t>
            </a:r>
            <a:r>
              <a:rPr lang="en-US" sz="4400" dirty="0"/>
              <a:t> </a:t>
            </a:r>
            <a:r>
              <a:rPr lang="en-US" sz="4400" dirty="0" err="1"/>
              <a:t>mềm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DS-Flex: </a:t>
            </a:r>
            <a:r>
              <a:rPr lang="en-US" sz="3200" dirty="0" err="1" smtClean="0"/>
              <a:t>quản</a:t>
            </a:r>
            <a:r>
              <a:rPr lang="en-US" sz="3200" dirty="0" smtClean="0"/>
              <a:t> </a:t>
            </a:r>
            <a:r>
              <a:rPr lang="en-US" sz="3200" dirty="0" err="1" smtClean="0"/>
              <a:t>lý</a:t>
            </a:r>
            <a:r>
              <a:rPr lang="en-US" sz="3200" dirty="0" smtClean="0"/>
              <a:t> </a:t>
            </a:r>
            <a:r>
              <a:rPr lang="en-US" sz="3200" dirty="0" err="1" smtClean="0"/>
              <a:t>bản</a:t>
            </a:r>
            <a:r>
              <a:rPr lang="en-US" sz="3200" dirty="0" smtClean="0"/>
              <a:t> </a:t>
            </a:r>
            <a:r>
              <a:rPr lang="en-US" sz="3200" dirty="0" err="1" smtClean="0"/>
              <a:t>quyền</a:t>
            </a:r>
            <a:endParaRPr lang="en-US" sz="3200" dirty="0" smtClean="0"/>
          </a:p>
          <a:p>
            <a:r>
              <a:rPr lang="en-US" sz="3200" dirty="0" smtClean="0">
                <a:solidFill>
                  <a:srgbClr val="FF0000"/>
                </a:solidFill>
              </a:rPr>
              <a:t>Delft3D Flexible </a:t>
            </a:r>
            <a:r>
              <a:rPr lang="en-US" sz="3200" dirty="0">
                <a:solidFill>
                  <a:srgbClr val="FF0000"/>
                </a:solidFill>
              </a:rPr>
              <a:t>Mesh </a:t>
            </a:r>
            <a:r>
              <a:rPr lang="en-US" sz="3200" dirty="0" smtClean="0">
                <a:solidFill>
                  <a:srgbClr val="FF0000"/>
                </a:solidFill>
              </a:rPr>
              <a:t>Suite: </a:t>
            </a:r>
            <a:r>
              <a:rPr lang="en-US" sz="3200" dirty="0" err="1" smtClean="0">
                <a:solidFill>
                  <a:srgbClr val="FF0000"/>
                </a:solidFill>
              </a:rPr>
              <a:t>mô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toán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smtClean="0"/>
              <a:t>QUICKPLOT: </a:t>
            </a:r>
            <a:r>
              <a:rPr lang="en-US" sz="3200" dirty="0" err="1" smtClean="0"/>
              <a:t>xem</a:t>
            </a:r>
            <a:r>
              <a:rPr lang="en-US" sz="3200" dirty="0" smtClean="0"/>
              <a:t> </a:t>
            </a:r>
            <a:r>
              <a:rPr lang="en-US" sz="3200" dirty="0" err="1" smtClean="0"/>
              <a:t>nhanh</a:t>
            </a:r>
            <a:r>
              <a:rPr lang="en-US" sz="3200" dirty="0" smtClean="0"/>
              <a:t> </a:t>
            </a:r>
            <a:r>
              <a:rPr lang="en-US" sz="3200" dirty="0" err="1" smtClean="0"/>
              <a:t>kết</a:t>
            </a:r>
            <a:r>
              <a:rPr lang="en-US" sz="3200" dirty="0" smtClean="0"/>
              <a:t> </a:t>
            </a:r>
            <a:r>
              <a:rPr lang="en-US" sz="3200" dirty="0" err="1" smtClean="0"/>
              <a:t>quả</a:t>
            </a:r>
            <a:endParaRPr lang="en-US" sz="3200" dirty="0" smtClean="0"/>
          </a:p>
          <a:p>
            <a:r>
              <a:rPr lang="en-US" sz="3200" dirty="0" err="1" smtClean="0"/>
              <a:t>Xử</a:t>
            </a:r>
            <a:r>
              <a:rPr lang="en-US" sz="3200" dirty="0" smtClean="0"/>
              <a:t> </a:t>
            </a:r>
            <a:r>
              <a:rPr lang="en-US" sz="3200" dirty="0" err="1" smtClean="0"/>
              <a:t>lý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hiện</a:t>
            </a:r>
            <a:r>
              <a:rPr lang="en-US" sz="3200" dirty="0" smtClean="0"/>
              <a:t> </a:t>
            </a:r>
            <a:r>
              <a:rPr lang="en-US" sz="3200" dirty="0" err="1" smtClean="0"/>
              <a:t>kết</a:t>
            </a:r>
            <a:r>
              <a:rPr lang="en-US" sz="3200" dirty="0" smtClean="0"/>
              <a:t> </a:t>
            </a:r>
            <a:r>
              <a:rPr lang="en-US" sz="3200" dirty="0" err="1" smtClean="0"/>
              <a:t>quả</a:t>
            </a:r>
            <a:r>
              <a:rPr lang="en-US" sz="3200" dirty="0" smtClean="0"/>
              <a:t> </a:t>
            </a:r>
            <a:r>
              <a:rPr lang="en-US" sz="3200" dirty="0" err="1" smtClean="0"/>
              <a:t>trên</a:t>
            </a:r>
            <a:r>
              <a:rPr lang="en-US" sz="3200" dirty="0" smtClean="0"/>
              <a:t> </a:t>
            </a:r>
            <a:r>
              <a:rPr lang="en-US" sz="3200" dirty="0"/>
              <a:t>Delft3D Flexible Mesh </a:t>
            </a:r>
          </a:p>
        </p:txBody>
      </p:sp>
    </p:spTree>
    <p:extLst>
      <p:ext uri="{BB962C8B-B14F-4D97-AF65-F5344CB8AC3E}">
        <p14:creationId xmlns:p14="http://schemas.microsoft.com/office/powerpoint/2010/main" val="64652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Xử</a:t>
            </a:r>
            <a:r>
              <a:rPr lang="en-US" dirty="0" smtClean="0"/>
              <a:t> </a:t>
            </a:r>
            <a:r>
              <a:rPr lang="en-US" dirty="0" err="1" smtClean="0"/>
              <a:t>lý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100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8BBF"/>
              </a:buClr>
              <a:buNone/>
            </a:pPr>
            <a:r>
              <a:rPr lang="en-US" b="1" dirty="0" err="1" smtClean="0">
                <a:solidFill>
                  <a:srgbClr val="0D38E0"/>
                </a:solidFill>
              </a:rPr>
              <a:t>Các</a:t>
            </a:r>
            <a:r>
              <a:rPr lang="en-US" b="1" dirty="0" smtClean="0">
                <a:solidFill>
                  <a:srgbClr val="0D38E0"/>
                </a:solidFill>
              </a:rPr>
              <a:t> </a:t>
            </a:r>
            <a:r>
              <a:rPr lang="en-US" b="1" dirty="0" err="1" smtClean="0">
                <a:solidFill>
                  <a:srgbClr val="0D38E0"/>
                </a:solidFill>
              </a:rPr>
              <a:t>công</a:t>
            </a:r>
            <a:r>
              <a:rPr lang="en-US" b="1" dirty="0" smtClean="0">
                <a:solidFill>
                  <a:srgbClr val="0D38E0"/>
                </a:solidFill>
              </a:rPr>
              <a:t> </a:t>
            </a:r>
            <a:r>
              <a:rPr lang="en-US" b="1" dirty="0" err="1" smtClean="0">
                <a:solidFill>
                  <a:srgbClr val="0D38E0"/>
                </a:solidFill>
              </a:rPr>
              <a:t>cụ</a:t>
            </a:r>
            <a:r>
              <a:rPr lang="en-US" b="1" dirty="0" smtClean="0">
                <a:solidFill>
                  <a:srgbClr val="0D38E0"/>
                </a:solidFill>
              </a:rPr>
              <a:t> </a:t>
            </a:r>
            <a:r>
              <a:rPr lang="en-US" b="1" dirty="0" err="1" smtClean="0">
                <a:solidFill>
                  <a:srgbClr val="0D38E0"/>
                </a:solidFill>
              </a:rPr>
              <a:t>có</a:t>
            </a:r>
            <a:r>
              <a:rPr lang="en-US" b="1" dirty="0" smtClean="0">
                <a:solidFill>
                  <a:srgbClr val="0D38E0"/>
                </a:solidFill>
              </a:rPr>
              <a:t> </a:t>
            </a:r>
            <a:r>
              <a:rPr lang="en-US" b="1" dirty="0" err="1" smtClean="0">
                <a:solidFill>
                  <a:srgbClr val="0D38E0"/>
                </a:solidFill>
              </a:rPr>
              <a:t>thể</a:t>
            </a:r>
            <a:r>
              <a:rPr lang="en-US" b="1" dirty="0" smtClean="0">
                <a:solidFill>
                  <a:srgbClr val="0D38E0"/>
                </a:solidFill>
              </a:rPr>
              <a:t> </a:t>
            </a:r>
            <a:r>
              <a:rPr lang="en-US" b="1" dirty="0" err="1" smtClean="0">
                <a:solidFill>
                  <a:srgbClr val="0D38E0"/>
                </a:solidFill>
              </a:rPr>
              <a:t>sử</a:t>
            </a:r>
            <a:r>
              <a:rPr lang="en-US" b="1" dirty="0" smtClean="0">
                <a:solidFill>
                  <a:srgbClr val="0D38E0"/>
                </a:solidFill>
              </a:rPr>
              <a:t> </a:t>
            </a:r>
            <a:r>
              <a:rPr lang="en-US" b="1" dirty="0" err="1" smtClean="0">
                <a:solidFill>
                  <a:srgbClr val="0D38E0"/>
                </a:solidFill>
              </a:rPr>
              <a:t>dụng</a:t>
            </a:r>
            <a:r>
              <a:rPr lang="en-US" b="1" dirty="0" smtClean="0">
                <a:solidFill>
                  <a:srgbClr val="0D38E0"/>
                </a:solidFill>
              </a:rPr>
              <a:t> </a:t>
            </a:r>
            <a:r>
              <a:rPr lang="en-US" b="1" dirty="0" err="1" smtClean="0">
                <a:solidFill>
                  <a:srgbClr val="0D38E0"/>
                </a:solidFill>
              </a:rPr>
              <a:t>để</a:t>
            </a:r>
            <a:r>
              <a:rPr lang="en-US" b="1" dirty="0" smtClean="0">
                <a:solidFill>
                  <a:srgbClr val="0D38E0"/>
                </a:solidFill>
              </a:rPr>
              <a:t> </a:t>
            </a:r>
            <a:r>
              <a:rPr lang="en-US" b="1" dirty="0" err="1" smtClean="0">
                <a:solidFill>
                  <a:srgbClr val="0D38E0"/>
                </a:solidFill>
              </a:rPr>
              <a:t>xử</a:t>
            </a:r>
            <a:r>
              <a:rPr lang="en-US" b="1" dirty="0" smtClean="0">
                <a:solidFill>
                  <a:srgbClr val="0D38E0"/>
                </a:solidFill>
              </a:rPr>
              <a:t> </a:t>
            </a:r>
            <a:r>
              <a:rPr lang="en-US" b="1" dirty="0" err="1" smtClean="0">
                <a:solidFill>
                  <a:srgbClr val="0D38E0"/>
                </a:solidFill>
              </a:rPr>
              <a:t>lý</a:t>
            </a:r>
            <a:r>
              <a:rPr lang="en-US" b="1" dirty="0" smtClean="0">
                <a:solidFill>
                  <a:srgbClr val="0D38E0"/>
                </a:solidFill>
              </a:rPr>
              <a:t> </a:t>
            </a:r>
            <a:r>
              <a:rPr lang="en-US" b="1" dirty="0" err="1" smtClean="0">
                <a:solidFill>
                  <a:srgbClr val="0D38E0"/>
                </a:solidFill>
              </a:rPr>
              <a:t>kết</a:t>
            </a:r>
            <a:r>
              <a:rPr lang="en-US" b="1" dirty="0" smtClean="0">
                <a:solidFill>
                  <a:srgbClr val="0D38E0"/>
                </a:solidFill>
              </a:rPr>
              <a:t> </a:t>
            </a:r>
            <a:r>
              <a:rPr lang="en-US" b="1" dirty="0" err="1" smtClean="0">
                <a:solidFill>
                  <a:srgbClr val="0D38E0"/>
                </a:solidFill>
              </a:rPr>
              <a:t>quả</a:t>
            </a:r>
            <a:endParaRPr lang="en-US" b="1" dirty="0" smtClean="0">
              <a:solidFill>
                <a:srgbClr val="0D38E0"/>
              </a:solidFill>
            </a:endParaRPr>
          </a:p>
          <a:p>
            <a:pPr>
              <a:lnSpc>
                <a:spcPct val="150000"/>
              </a:lnSpc>
              <a:buClr>
                <a:srgbClr val="008BBF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Delft3D </a:t>
            </a:r>
            <a:r>
              <a:rPr lang="en-US" dirty="0"/>
              <a:t>FM GUI</a:t>
            </a:r>
          </a:p>
          <a:p>
            <a:pPr>
              <a:lnSpc>
                <a:spcPct val="150000"/>
              </a:lnSpc>
              <a:buClr>
                <a:srgbClr val="008BBF"/>
              </a:buClr>
              <a:buFont typeface="Wingdings" panose="05000000000000000000" pitchFamily="2" charset="2"/>
              <a:buChar char="§"/>
            </a:pPr>
            <a:r>
              <a:rPr lang="en-US" dirty="0"/>
              <a:t>QGIS 3</a:t>
            </a:r>
          </a:p>
          <a:p>
            <a:pPr>
              <a:lnSpc>
                <a:spcPct val="150000"/>
              </a:lnSpc>
              <a:buClr>
                <a:srgbClr val="008BBF"/>
              </a:buClr>
              <a:buFont typeface="Wingdings" panose="05000000000000000000" pitchFamily="2" charset="2"/>
              <a:buChar char="§"/>
            </a:pPr>
            <a:r>
              <a:rPr lang="en-US" dirty="0"/>
              <a:t>Delft3D </a:t>
            </a:r>
            <a:r>
              <a:rPr lang="en-US" dirty="0" err="1"/>
              <a:t>Quickplot</a:t>
            </a:r>
            <a:endParaRPr lang="en-US" dirty="0"/>
          </a:p>
          <a:p>
            <a:pPr>
              <a:lnSpc>
                <a:spcPct val="150000"/>
              </a:lnSpc>
              <a:buClr>
                <a:srgbClr val="008BBF"/>
              </a:buClr>
              <a:buFont typeface="Wingdings" panose="05000000000000000000" pitchFamily="2" charset="2"/>
              <a:buChar char="§"/>
            </a:pPr>
            <a:r>
              <a:rPr lang="en-US" dirty="0"/>
              <a:t>Delft3D </a:t>
            </a:r>
            <a:r>
              <a:rPr lang="en-US" dirty="0" err="1"/>
              <a:t>Quickplot</a:t>
            </a:r>
            <a:r>
              <a:rPr lang="en-US" dirty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/>
              <a:t>Matlab</a:t>
            </a:r>
            <a:r>
              <a:rPr lang="en-US" dirty="0"/>
              <a:t> + </a:t>
            </a:r>
            <a:r>
              <a:rPr lang="en-US" b="1" dirty="0">
                <a:solidFill>
                  <a:srgbClr val="0070C0"/>
                </a:solidFill>
              </a:rPr>
              <a:t>O</a:t>
            </a:r>
            <a:r>
              <a:rPr lang="en-US" dirty="0"/>
              <a:t>pen </a:t>
            </a:r>
            <a:r>
              <a:rPr lang="en-US" b="1" dirty="0">
                <a:solidFill>
                  <a:srgbClr val="0070C0"/>
                </a:solidFill>
              </a:rPr>
              <a:t>E</a:t>
            </a:r>
            <a:r>
              <a:rPr lang="en-US" dirty="0"/>
              <a:t>arth </a:t>
            </a:r>
            <a:r>
              <a:rPr lang="en-US" b="1" dirty="0">
                <a:solidFill>
                  <a:srgbClr val="0070C0"/>
                </a:solidFill>
              </a:rPr>
              <a:t>T</a:t>
            </a:r>
            <a:r>
              <a:rPr lang="en-US" dirty="0"/>
              <a:t>ools</a:t>
            </a:r>
          </a:p>
          <a:p>
            <a:pPr>
              <a:lnSpc>
                <a:spcPct val="150000"/>
              </a:lnSpc>
              <a:buClr>
                <a:srgbClr val="008BBF"/>
              </a:buClr>
              <a:buFont typeface="Wingdings" panose="05000000000000000000" pitchFamily="2" charset="2"/>
              <a:buChar char="§"/>
            </a:pPr>
            <a:r>
              <a:rPr lang="en-US" dirty="0"/>
              <a:t>Python (+ </a:t>
            </a:r>
            <a:r>
              <a:rPr lang="en-US" b="1" dirty="0">
                <a:solidFill>
                  <a:srgbClr val="0070C0"/>
                </a:solidFill>
              </a:rPr>
              <a:t>O</a:t>
            </a:r>
            <a:r>
              <a:rPr lang="en-US" dirty="0"/>
              <a:t>pen </a:t>
            </a:r>
            <a:r>
              <a:rPr lang="en-US" b="1" dirty="0">
                <a:solidFill>
                  <a:srgbClr val="0070C0"/>
                </a:solidFill>
              </a:rPr>
              <a:t>E</a:t>
            </a:r>
            <a:r>
              <a:rPr lang="en-US" dirty="0"/>
              <a:t>arth </a:t>
            </a:r>
            <a:r>
              <a:rPr lang="en-US" b="1" dirty="0">
                <a:solidFill>
                  <a:srgbClr val="0070C0"/>
                </a:solidFill>
              </a:rPr>
              <a:t>T</a:t>
            </a:r>
            <a:r>
              <a:rPr lang="en-US" dirty="0"/>
              <a:t>ools)</a:t>
            </a:r>
          </a:p>
          <a:p>
            <a:pPr>
              <a:lnSpc>
                <a:spcPct val="150000"/>
              </a:lnSpc>
              <a:buClr>
                <a:srgbClr val="008BBF"/>
              </a:buClr>
              <a:buFont typeface="Wingdings" panose="05000000000000000000" pitchFamily="2" charset="2"/>
              <a:buChar char="§"/>
            </a:pPr>
            <a:r>
              <a:rPr lang="en-US" dirty="0"/>
              <a:t>..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cụ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5868" y="3411013"/>
            <a:ext cx="1374216" cy="5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28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5A9B-4262-4B67-97CB-4B0AEE0C0F55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101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38" y="1"/>
            <a:ext cx="11448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7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20913" y="247219"/>
            <a:ext cx="8196262" cy="611187"/>
          </a:xfrm>
        </p:spPr>
        <p:txBody>
          <a:bodyPr/>
          <a:lstStyle/>
          <a:p>
            <a:r>
              <a:rPr lang="en-US" dirty="0"/>
              <a:t>QGIS 3</a:t>
            </a:r>
            <a:endParaRPr lang="nl-NL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20913" y="1556792"/>
            <a:ext cx="5747296" cy="4300538"/>
          </a:xfrm>
        </p:spPr>
        <p:txBody>
          <a:bodyPr/>
          <a:lstStyle/>
          <a:p>
            <a:r>
              <a:rPr lang="en-US" sz="2000" dirty="0"/>
              <a:t>QGIS 3</a:t>
            </a:r>
          </a:p>
          <a:p>
            <a:r>
              <a:rPr lang="en-US" sz="1600" i="1" dirty="0"/>
              <a:t>(native support of UGRID)</a:t>
            </a:r>
          </a:p>
          <a:p>
            <a:pPr marL="457200" indent="-457200">
              <a:buFontTx/>
              <a:buChar char="-"/>
            </a:pPr>
            <a:r>
              <a:rPr lang="en-US" sz="2000" dirty="0"/>
              <a:t>Animations</a:t>
            </a:r>
          </a:p>
          <a:p>
            <a:pPr marL="457200" indent="-457200">
              <a:buFontTx/>
              <a:buChar char="-"/>
            </a:pPr>
            <a:r>
              <a:rPr lang="en-US" sz="2000" dirty="0"/>
              <a:t>Streamlines</a:t>
            </a:r>
          </a:p>
          <a:p>
            <a:pPr marL="457200" indent="-457200">
              <a:buFontTx/>
              <a:buChar char="-"/>
            </a:pPr>
            <a:r>
              <a:rPr lang="en-US" sz="2000" dirty="0"/>
              <a:t>Rasterize</a:t>
            </a:r>
          </a:p>
          <a:p>
            <a:pPr marL="457200" indent="-457200">
              <a:buFontTx/>
              <a:buChar char="-"/>
            </a:pPr>
            <a:endParaRPr lang="nl-NL" sz="2000" dirty="0"/>
          </a:p>
          <a:p>
            <a:pPr marL="0" indent="0"/>
            <a:r>
              <a:rPr lang="nl-NL" sz="2000" dirty="0" err="1"/>
              <a:t>Plugin</a:t>
            </a:r>
            <a:r>
              <a:rPr lang="nl-NL" sz="2000" dirty="0"/>
              <a:t> “</a:t>
            </a:r>
            <a:r>
              <a:rPr lang="nl-NL" sz="2000" dirty="0" err="1"/>
              <a:t>Crayfish</a:t>
            </a:r>
            <a:r>
              <a:rPr lang="nl-NL" sz="2000" dirty="0"/>
              <a:t>”:</a:t>
            </a:r>
          </a:p>
          <a:p>
            <a:pPr>
              <a:buFontTx/>
              <a:buChar char="-"/>
            </a:pPr>
            <a:r>
              <a:rPr lang="nl-NL" sz="2000" dirty="0"/>
              <a:t>Timeseries</a:t>
            </a:r>
          </a:p>
          <a:p>
            <a:pPr>
              <a:buFontTx/>
              <a:buChar char="-"/>
            </a:pPr>
            <a:r>
              <a:rPr lang="nl-NL" sz="2000" dirty="0"/>
              <a:t>Cross </a:t>
            </a:r>
            <a:r>
              <a:rPr lang="nl-NL" sz="2000" dirty="0" err="1"/>
              <a:t>sections</a:t>
            </a:r>
            <a:endParaRPr lang="nl-NL" sz="2000" dirty="0"/>
          </a:p>
          <a:p>
            <a:pPr marL="0" indent="0"/>
            <a:endParaRPr lang="nl-NL" sz="2000" dirty="0"/>
          </a:p>
          <a:p>
            <a:pPr marL="0" indent="0"/>
            <a:r>
              <a:rPr lang="nl-NL" sz="2000" dirty="0" err="1"/>
              <a:t>Plugin</a:t>
            </a:r>
            <a:r>
              <a:rPr lang="nl-NL" sz="2000" dirty="0"/>
              <a:t> “Delft3D </a:t>
            </a:r>
            <a:r>
              <a:rPr lang="nl-NL" sz="2000" dirty="0" err="1"/>
              <a:t>Flexible</a:t>
            </a:r>
            <a:r>
              <a:rPr lang="nl-NL" sz="2000" dirty="0"/>
              <a:t> </a:t>
            </a:r>
            <a:r>
              <a:rPr lang="nl-NL" sz="2000" dirty="0" err="1"/>
              <a:t>Mesh</a:t>
            </a:r>
            <a:r>
              <a:rPr lang="nl-NL" sz="2000" dirty="0"/>
              <a:t>”:</a:t>
            </a:r>
          </a:p>
          <a:p>
            <a:pPr>
              <a:buFontTx/>
              <a:buChar char="-"/>
            </a:pPr>
            <a:r>
              <a:rPr lang="nl-NL" sz="2000" dirty="0"/>
              <a:t>Opening/</a:t>
            </a:r>
            <a:r>
              <a:rPr lang="nl-NL" sz="2000" dirty="0" err="1"/>
              <a:t>saving</a:t>
            </a:r>
            <a:r>
              <a:rPr lang="nl-NL" sz="2000" dirty="0"/>
              <a:t> </a:t>
            </a:r>
            <a:r>
              <a:rPr lang="nl-NL" sz="2000" dirty="0" err="1"/>
              <a:t>xyz</a:t>
            </a:r>
            <a:r>
              <a:rPr lang="nl-NL" sz="2000" dirty="0"/>
              <a:t>/</a:t>
            </a:r>
            <a:r>
              <a:rPr lang="nl-NL" sz="2000" dirty="0" err="1"/>
              <a:t>pli</a:t>
            </a:r>
            <a:r>
              <a:rPr lang="nl-NL" sz="2000" dirty="0"/>
              <a:t>/pol-files</a:t>
            </a:r>
          </a:p>
          <a:p>
            <a:pPr marL="0" indent="0"/>
            <a:endParaRPr lang="nl-NL" sz="2000" dirty="0"/>
          </a:p>
        </p:txBody>
      </p:sp>
      <p:sp>
        <p:nvSpPr>
          <p:cNvPr id="6" name="AutoShape 2" descr="https://www.yammer.com/api/v1/uploaded_files/82388234/preview/Crazyfish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4" descr="https://www.yammer.com/api/v1/uploaded_files/82388234/preview/Crazyfish2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69" y="1460629"/>
            <a:ext cx="4088493" cy="31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81AA12-3135-4786-AF25-DE691DD18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56" y="1628800"/>
            <a:ext cx="1143000" cy="1676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533B06-E04A-4AD4-8CFB-862E5D29D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728" y="5907491"/>
            <a:ext cx="792088" cy="43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6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0913" y="244883"/>
            <a:ext cx="8196262" cy="611187"/>
          </a:xfrm>
        </p:spPr>
        <p:txBody>
          <a:bodyPr/>
          <a:lstStyle/>
          <a:p>
            <a:r>
              <a:rPr lang="en-US" dirty="0" err="1" smtClean="0"/>
              <a:t>Quickplot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524000" y="6153150"/>
            <a:ext cx="91440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8" descr="woordmerk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19"/>
          <p:cNvSpPr>
            <a:spLocks noChangeShapeType="1"/>
          </p:cNvSpPr>
          <p:nvPr/>
        </p:nvSpPr>
        <p:spPr bwMode="auto">
          <a:xfrm flipH="1">
            <a:off x="1524001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889" y="1025933"/>
            <a:ext cx="541972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5083">
            <a:off x="8035171" y="4220124"/>
            <a:ext cx="3029333" cy="27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t="5992" r="51575" b="32112"/>
          <a:stretch/>
        </p:blipFill>
        <p:spPr bwMode="auto">
          <a:xfrm>
            <a:off x="1948113" y="1025932"/>
            <a:ext cx="2939093" cy="267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52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2F83-D618-411C-9C21-4FE9D66BA1E6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104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2" y="214312"/>
            <a:ext cx="913447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Quickplot</a:t>
            </a:r>
            <a:endParaRPr lang="en-US" dirty="0"/>
          </a:p>
        </p:txBody>
      </p:sp>
      <p:pic>
        <p:nvPicPr>
          <p:cNvPr id="6" name="w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92012"/>
            <a:ext cx="5759450" cy="43195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CECD4-6550-4833-8B19-D56C74471AC9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105</a:t>
            </a:fld>
            <a:endParaRPr lang="en-US"/>
          </a:p>
        </p:txBody>
      </p:sp>
      <p:pic>
        <p:nvPicPr>
          <p:cNvPr id="7" name="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3712" y="1592012"/>
            <a:ext cx="5759451" cy="43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</a:t>
            </a:r>
            <a:r>
              <a:rPr lang="en-US" dirty="0" err="1"/>
              <a:t>Quickplot</a:t>
            </a:r>
            <a:r>
              <a:rPr lang="en-US" dirty="0"/>
              <a:t> + </a:t>
            </a:r>
            <a:r>
              <a:rPr lang="en-US" dirty="0" err="1"/>
              <a:t>Matlab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524000" y="6153150"/>
            <a:ext cx="91440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8" descr="woordmerk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19"/>
          <p:cNvSpPr>
            <a:spLocks noChangeShapeType="1"/>
          </p:cNvSpPr>
          <p:nvPr/>
        </p:nvSpPr>
        <p:spPr bwMode="auto">
          <a:xfrm flipH="1">
            <a:off x="1524001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07568" y="1792020"/>
            <a:ext cx="8065021" cy="18158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urier (W1)" pitchFamily="49" charset="0"/>
              </a:rPr>
              <a:t>for j=1:n</a:t>
            </a:r>
            <a:endParaRPr lang="nl-NL" sz="1600" dirty="0">
              <a:latin typeface="Courier (W1)" pitchFamily="49" charset="0"/>
            </a:endParaRPr>
          </a:p>
          <a:p>
            <a:r>
              <a:rPr lang="nl-NL" sz="1600" dirty="0">
                <a:latin typeface="Courier (W1)" pitchFamily="49" charset="0"/>
              </a:rPr>
              <a:t>    d3d_qp('</a:t>
            </a:r>
            <a:r>
              <a:rPr lang="nl-NL" sz="1600" dirty="0" err="1">
                <a:latin typeface="Courier (W1)" pitchFamily="49" charset="0"/>
              </a:rPr>
              <a:t>openfile</a:t>
            </a:r>
            <a:r>
              <a:rPr lang="nl-NL" sz="1600" dirty="0">
                <a:latin typeface="Courier (W1)" pitchFamily="49" charset="0"/>
              </a:rPr>
              <a:t>',</a:t>
            </a:r>
            <a:r>
              <a:rPr lang="nl-NL" sz="1600" dirty="0" err="1">
                <a:latin typeface="Courier (W1)" pitchFamily="49" charset="0"/>
              </a:rPr>
              <a:t>ncfile</a:t>
            </a:r>
            <a:r>
              <a:rPr lang="nl-NL" sz="1600" dirty="0">
                <a:latin typeface="Courier (W1)" pitchFamily="49" charset="0"/>
              </a:rPr>
              <a:t>{j})</a:t>
            </a:r>
          </a:p>
          <a:p>
            <a:r>
              <a:rPr lang="en-US" sz="1600" dirty="0">
                <a:latin typeface="Courier (W1)" pitchFamily="49" charset="0"/>
              </a:rPr>
              <a:t>    d3d_qp('</a:t>
            </a:r>
            <a:r>
              <a:rPr lang="en-US" sz="1600" dirty="0" err="1">
                <a:latin typeface="Courier (W1)" pitchFamily="49" charset="0"/>
              </a:rPr>
              <a:t>selectfield</a:t>
            </a:r>
            <a:r>
              <a:rPr lang="en-US" sz="1600" dirty="0">
                <a:latin typeface="Courier (W1)" pitchFamily="49" charset="0"/>
              </a:rPr>
              <a:t>',‘water level - nmesh2d_face: mean')</a:t>
            </a:r>
          </a:p>
          <a:p>
            <a:r>
              <a:rPr lang="nl-NL" sz="1600" dirty="0">
                <a:latin typeface="Courier (W1)" pitchFamily="49" charset="0"/>
              </a:rPr>
              <a:t>    d3d_qp('allt',1)</a:t>
            </a:r>
          </a:p>
          <a:p>
            <a:r>
              <a:rPr lang="nl-NL" sz="1600" dirty="0">
                <a:latin typeface="Courier (W1)" pitchFamily="49" charset="0"/>
              </a:rPr>
              <a:t>    E = d3d_qp('</a:t>
            </a:r>
            <a:r>
              <a:rPr lang="nl-NL" sz="1600" dirty="0" err="1">
                <a:latin typeface="Courier (W1)" pitchFamily="49" charset="0"/>
              </a:rPr>
              <a:t>loaddata</a:t>
            </a:r>
            <a:r>
              <a:rPr lang="nl-NL" sz="1600" dirty="0">
                <a:latin typeface="Courier (W1)" pitchFamily="49" charset="0"/>
              </a:rPr>
              <a:t>');</a:t>
            </a:r>
          </a:p>
          <a:p>
            <a:r>
              <a:rPr lang="en-US" sz="1600" dirty="0">
                <a:latin typeface="Courier (W1)" pitchFamily="49" charset="0"/>
              </a:rPr>
              <a:t>    </a:t>
            </a:r>
            <a:r>
              <a:rPr lang="en-US" sz="1600" dirty="0" err="1">
                <a:latin typeface="Courier (W1)" pitchFamily="49" charset="0"/>
              </a:rPr>
              <a:t>pcolor</a:t>
            </a:r>
            <a:r>
              <a:rPr lang="en-US" sz="1600" dirty="0">
                <a:latin typeface="Courier (W1)" pitchFamily="49" charset="0"/>
              </a:rPr>
              <a:t>(E.X, E.Y, </a:t>
            </a:r>
            <a:r>
              <a:rPr lang="en-US" sz="1600" dirty="0" err="1">
                <a:latin typeface="Courier (W1)" pitchFamily="49" charset="0"/>
              </a:rPr>
              <a:t>E.data</a:t>
            </a:r>
            <a:r>
              <a:rPr lang="en-US" sz="1600" dirty="0">
                <a:latin typeface="Courier (W1)" pitchFamily="49" charset="0"/>
              </a:rPr>
              <a:t>);</a:t>
            </a:r>
            <a:endParaRPr lang="nl-NL" sz="1600" dirty="0">
              <a:latin typeface="Courier (W1)" pitchFamily="49" charset="0"/>
            </a:endParaRPr>
          </a:p>
          <a:p>
            <a:r>
              <a:rPr lang="en-US" sz="1600" dirty="0">
                <a:latin typeface="Courier (W1)" pitchFamily="49" charset="0"/>
              </a:rPr>
              <a:t>end</a:t>
            </a:r>
            <a:endParaRPr lang="nl-NL" sz="1600" dirty="0">
              <a:latin typeface="Courier (W1)" pitchFamily="49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07568" y="1268760"/>
            <a:ext cx="7874000" cy="4248472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008BBF"/>
              </a:buClr>
              <a:buFont typeface="Wingdings" panose="05000000000000000000" pitchFamily="2" charset="2"/>
              <a:buChar char="§"/>
            </a:pPr>
            <a:r>
              <a:rPr lang="en-US" dirty="0"/>
              <a:t>load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Matlab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qua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cụ</a:t>
            </a:r>
            <a:r>
              <a:rPr lang="en-US" dirty="0" smtClean="0"/>
              <a:t> </a:t>
            </a:r>
            <a:r>
              <a:rPr lang="en-US" dirty="0" err="1" smtClean="0"/>
              <a:t>Quickplot</a:t>
            </a:r>
            <a:endParaRPr lang="en-US" dirty="0"/>
          </a:p>
          <a:p>
            <a:pPr>
              <a:lnSpc>
                <a:spcPct val="150000"/>
              </a:lnSpc>
              <a:buClr>
                <a:srgbClr val="008BBF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lnSpc>
                <a:spcPct val="150000"/>
              </a:lnSpc>
              <a:buClr>
                <a:srgbClr val="008BBF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lnSpc>
                <a:spcPct val="150000"/>
              </a:lnSpc>
              <a:buClr>
                <a:srgbClr val="008BBF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lnSpc>
                <a:spcPct val="150000"/>
              </a:lnSpc>
              <a:buClr>
                <a:srgbClr val="008BBF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lnSpc>
                <a:spcPct val="150000"/>
              </a:lnSpc>
              <a:buClr>
                <a:srgbClr val="008BBF"/>
              </a:buClr>
              <a:buFont typeface="Wingdings" panose="05000000000000000000" pitchFamily="2" charset="2"/>
              <a:buChar char="§"/>
            </a:pPr>
            <a:r>
              <a:rPr lang="en-US" dirty="0" err="1" smtClean="0"/>
              <a:t>Xử</a:t>
            </a:r>
            <a:r>
              <a:rPr lang="en-US" dirty="0" smtClean="0"/>
              <a:t> </a:t>
            </a:r>
            <a:r>
              <a:rPr lang="en-US" dirty="0" err="1" smtClean="0"/>
              <a:t>lý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endParaRPr lang="en-US" dirty="0"/>
          </a:p>
          <a:p>
            <a:pPr>
              <a:lnSpc>
                <a:spcPct val="150000"/>
              </a:lnSpc>
              <a:buClr>
                <a:srgbClr val="008BBF"/>
              </a:buClr>
              <a:buFont typeface="Wingdings" panose="05000000000000000000" pitchFamily="2" charset="2"/>
              <a:buChar char="§"/>
            </a:pPr>
            <a:r>
              <a:rPr lang="en-US" dirty="0" err="1" smtClean="0"/>
              <a:t>Xây</a:t>
            </a:r>
            <a:r>
              <a:rPr lang="en-US" dirty="0" smtClean="0"/>
              <a:t> </a:t>
            </a:r>
            <a:r>
              <a:rPr lang="en-US" dirty="0" err="1" smtClean="0"/>
              <a:t>dựng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cụ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tích</a:t>
            </a:r>
            <a:r>
              <a:rPr lang="en-US" dirty="0" smtClean="0"/>
              <a:t> </a:t>
            </a:r>
            <a:r>
              <a:rPr lang="en-US" dirty="0" err="1" smtClean="0"/>
              <a:t>riêng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75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</a:t>
            </a:r>
            <a:r>
              <a:rPr lang="en-US" dirty="0" err="1"/>
              <a:t>Quickplot</a:t>
            </a:r>
            <a:r>
              <a:rPr lang="en-US" dirty="0"/>
              <a:t> + </a:t>
            </a:r>
            <a:r>
              <a:rPr lang="en-US" dirty="0" err="1"/>
              <a:t>Matlab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524000" y="6153150"/>
            <a:ext cx="91440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8" descr="woordmerk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19"/>
          <p:cNvSpPr>
            <a:spLocks noChangeShapeType="1"/>
          </p:cNvSpPr>
          <p:nvPr/>
        </p:nvSpPr>
        <p:spPr bwMode="auto">
          <a:xfrm flipH="1">
            <a:off x="1524001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9394" name="Picture 2" descr="P:\1204550-danube\LargeScaleModel\7_Morphology\00_MatLab\Q_LOD_Q8000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1124745"/>
            <a:ext cx="3605213" cy="360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D:\DATA\1220794_Guayaquil\matlab\figures\sum_ES\sed_ero_sum_year_elnino_ES.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379" y="950120"/>
            <a:ext cx="3544208" cy="590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4" descr="D:\DATA\1220794_Guayaquil\matlab\figures\series_mn\ref_nino_dam_climate\sed_ero_series_mc_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3789040"/>
            <a:ext cx="4071252" cy="290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40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0913" y="243092"/>
            <a:ext cx="8196262" cy="611187"/>
          </a:xfrm>
        </p:spPr>
        <p:txBody>
          <a:bodyPr/>
          <a:lstStyle/>
          <a:p>
            <a:r>
              <a:rPr lang="en-US" dirty="0"/>
              <a:t>Open Earth Tools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524000" y="6153150"/>
            <a:ext cx="91440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8" descr="woordmerk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19"/>
          <p:cNvSpPr>
            <a:spLocks noChangeShapeType="1"/>
          </p:cNvSpPr>
          <p:nvPr/>
        </p:nvSpPr>
        <p:spPr bwMode="auto">
          <a:xfrm flipH="1">
            <a:off x="1524001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Content Placeholder 2"/>
          <p:cNvSpPr>
            <a:spLocks noGrp="1"/>
          </p:cNvSpPr>
          <p:nvPr>
            <p:ph idx="1"/>
          </p:nvPr>
        </p:nvSpPr>
        <p:spPr>
          <a:xfrm>
            <a:off x="2159000" y="1231293"/>
            <a:ext cx="7874000" cy="3888432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008BBF"/>
              </a:buClr>
              <a:buFont typeface="Wingdings" panose="05000000000000000000" pitchFamily="2" charset="2"/>
              <a:buChar char="§"/>
            </a:pPr>
            <a:r>
              <a:rPr lang="en-US" dirty="0" err="1" smtClean="0"/>
              <a:t>Đăng</a:t>
            </a:r>
            <a:r>
              <a:rPr lang="en-US" dirty="0" smtClean="0"/>
              <a:t> </a:t>
            </a:r>
            <a:r>
              <a:rPr lang="en-US" dirty="0" err="1" smtClean="0"/>
              <a:t>ký</a:t>
            </a:r>
            <a:r>
              <a:rPr lang="en-US" dirty="0" smtClean="0"/>
              <a:t> </a:t>
            </a:r>
            <a:r>
              <a:rPr lang="en-US" dirty="0" smtClean="0"/>
              <a:t>Open </a:t>
            </a:r>
            <a:r>
              <a:rPr lang="en-US" dirty="0"/>
              <a:t>Earth Tools </a:t>
            </a:r>
            <a:r>
              <a:rPr lang="en-US" dirty="0" smtClean="0"/>
              <a:t>(</a:t>
            </a:r>
            <a:r>
              <a:rPr lang="en-US" dirty="0"/>
              <a:t>via oss.deltares.nl)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tải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scripts </a:t>
            </a:r>
            <a:r>
              <a:rPr lang="en-US" dirty="0" err="1" smtClean="0"/>
              <a:t>Matlab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Python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xử</a:t>
            </a:r>
            <a:r>
              <a:rPr lang="en-US" dirty="0" smtClean="0"/>
              <a:t> </a:t>
            </a:r>
            <a:r>
              <a:rPr lang="en-US" dirty="0" err="1" smtClean="0"/>
              <a:t>lý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lnSpc>
                <a:spcPct val="130000"/>
              </a:lnSpc>
              <a:buClr>
                <a:srgbClr val="008BBF"/>
              </a:buClr>
              <a:buNone/>
            </a:pPr>
            <a:endParaRPr lang="en-GB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301" y="3834170"/>
            <a:ext cx="2946052" cy="3033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Nijmegen-bed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029" y="4365104"/>
            <a:ext cx="350699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vaklodingen[1]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4" r="12689"/>
          <a:stretch/>
        </p:blipFill>
        <p:spPr bwMode="auto">
          <a:xfrm>
            <a:off x="1487488" y="3807290"/>
            <a:ext cx="2592288" cy="307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645949">
            <a:off x="7876330" y="3013138"/>
            <a:ext cx="2443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open source!</a:t>
            </a:r>
            <a:endParaRPr lang="nl-NL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06" y="115740"/>
            <a:ext cx="1418675" cy="53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03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5"/>
          <a:stretch/>
        </p:blipFill>
        <p:spPr bwMode="auto">
          <a:xfrm>
            <a:off x="1685764" y="1441276"/>
            <a:ext cx="8820473" cy="45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scripting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524000" y="6153150"/>
            <a:ext cx="91440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8" descr="woordmerk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6323013"/>
            <a:ext cx="15732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19"/>
          <p:cNvSpPr>
            <a:spLocks noChangeShapeType="1"/>
          </p:cNvSpPr>
          <p:nvPr/>
        </p:nvSpPr>
        <p:spPr bwMode="auto">
          <a:xfrm flipH="1">
            <a:off x="1524001" y="6467475"/>
            <a:ext cx="7032625" cy="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Play button"/>
          <p:cNvSpPr/>
          <p:nvPr/>
        </p:nvSpPr>
        <p:spPr>
          <a:xfrm>
            <a:off x="6998965" y="5410200"/>
            <a:ext cx="177155" cy="179040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FFFF"/>
              </a:solidFill>
            </a:endParaRPr>
          </a:p>
        </p:txBody>
      </p:sp>
      <p:sp>
        <p:nvSpPr>
          <p:cNvPr id="25" name="HL toolbox"/>
          <p:cNvSpPr/>
          <p:nvPr/>
        </p:nvSpPr>
        <p:spPr>
          <a:xfrm>
            <a:off x="8915401" y="2348880"/>
            <a:ext cx="1573213" cy="3672408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7" name="object1"/>
          <p:cNvSpPr/>
          <p:nvPr/>
        </p:nvSpPr>
        <p:spPr>
          <a:xfrm>
            <a:off x="7047478" y="2619405"/>
            <a:ext cx="488683" cy="413551"/>
          </a:xfrm>
          <a:prstGeom prst="rect">
            <a:avLst/>
          </a:prstGeom>
          <a:solidFill>
            <a:schemeClr val="bg1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0000">
                  <a:lumMod val="95000"/>
                  <a:lumOff val="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7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6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9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3" nodeType="withEffect">
                                  <p:stCondLst>
                                    <p:cond delay="49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8" nodeType="withEffect">
                                  <p:stCondLst>
                                    <p:cond delay="5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4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7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Delft3D </a:t>
            </a:r>
            <a:r>
              <a:rPr lang="en-US" sz="4400" dirty="0"/>
              <a:t>Flexible Mesh Suite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11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Click 2 </a:t>
            </a:r>
            <a:r>
              <a:rPr lang="en-US" sz="3200" dirty="0" err="1"/>
              <a:t>lần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mở</a:t>
            </a:r>
            <a:r>
              <a:rPr lang="en-US" sz="3200" dirty="0"/>
              <a:t> file </a:t>
            </a:r>
            <a:r>
              <a:rPr lang="en-US" sz="3200" dirty="0" err="1"/>
              <a:t>cài</a:t>
            </a:r>
            <a:r>
              <a:rPr lang="en-US" sz="3200" dirty="0"/>
              <a:t> </a:t>
            </a:r>
            <a:r>
              <a:rPr lang="en-US" sz="3200" dirty="0" err="1"/>
              <a:t>đặt</a:t>
            </a:r>
            <a:r>
              <a:rPr lang="en-US" sz="3200" dirty="0"/>
              <a:t> ..\Software\Delft3D Flexible Mesh Suite HMWQ (2021.03).msi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06" y="3538541"/>
            <a:ext cx="3762375" cy="1362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824" y="2703181"/>
            <a:ext cx="47148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4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5726" y="2531859"/>
            <a:ext cx="4138864" cy="936000"/>
          </a:xfrm>
        </p:spPr>
        <p:txBody>
          <a:bodyPr/>
          <a:lstStyle/>
          <a:p>
            <a:r>
              <a:rPr lang="en-US" sz="7200" dirty="0" err="1" smtClean="0"/>
              <a:t>Câu</a:t>
            </a:r>
            <a:r>
              <a:rPr lang="en-US" sz="7200" dirty="0" smtClean="0"/>
              <a:t> </a:t>
            </a:r>
            <a:r>
              <a:rPr lang="en-US" sz="7200" dirty="0" err="1" smtClean="0"/>
              <a:t>hỏi</a:t>
            </a:r>
            <a:r>
              <a:rPr lang="en-US" sz="7200" dirty="0"/>
              <a:t> </a:t>
            </a:r>
            <a:r>
              <a:rPr lang="en-US" sz="7200" dirty="0" smtClean="0"/>
              <a:t>?</a:t>
            </a:r>
            <a:endParaRPr lang="en-US" sz="7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Delft3D </a:t>
            </a:r>
            <a:r>
              <a:rPr lang="en-US" sz="4400" dirty="0"/>
              <a:t>Flexible Mesh Suite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19" y="1477695"/>
            <a:ext cx="470535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109" y="1487220"/>
            <a:ext cx="46863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8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Delft3D </a:t>
            </a:r>
            <a:r>
              <a:rPr lang="en-US" sz="4400" dirty="0"/>
              <a:t>Flexible Mesh Suite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11" y="1477695"/>
            <a:ext cx="4695825" cy="3648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18" y="1468170"/>
            <a:ext cx="47053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3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Delft3D </a:t>
            </a:r>
            <a:r>
              <a:rPr lang="en-US" sz="4400" dirty="0"/>
              <a:t>Flexible Mesh Suite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12" y="1477695"/>
            <a:ext cx="2438400" cy="525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699" y="1477695"/>
            <a:ext cx="8871464" cy="469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Hướng</a:t>
            </a:r>
            <a:r>
              <a:rPr lang="en-US" sz="4400" dirty="0" smtClean="0"/>
              <a:t> </a:t>
            </a:r>
            <a:r>
              <a:rPr lang="en-US" sz="4400" dirty="0" err="1"/>
              <a:t>dẫn</a:t>
            </a:r>
            <a:r>
              <a:rPr lang="en-US" sz="4400" dirty="0"/>
              <a:t> </a:t>
            </a:r>
            <a:r>
              <a:rPr lang="en-US" sz="4400" dirty="0" err="1"/>
              <a:t>cài</a:t>
            </a:r>
            <a:r>
              <a:rPr lang="en-US" sz="4400" dirty="0"/>
              <a:t> </a:t>
            </a:r>
            <a:r>
              <a:rPr lang="en-US" sz="4400" dirty="0" err="1"/>
              <a:t>đặt</a:t>
            </a:r>
            <a:r>
              <a:rPr lang="en-US" sz="4400" dirty="0"/>
              <a:t> </a:t>
            </a:r>
            <a:r>
              <a:rPr lang="en-US" sz="4400" dirty="0" err="1"/>
              <a:t>phần</a:t>
            </a:r>
            <a:r>
              <a:rPr lang="en-US" sz="4400" dirty="0"/>
              <a:t> </a:t>
            </a:r>
            <a:r>
              <a:rPr lang="en-US" sz="4400" dirty="0" err="1"/>
              <a:t>mềm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15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DS-Flex: </a:t>
            </a:r>
            <a:r>
              <a:rPr lang="en-US" sz="3200" dirty="0" err="1" smtClean="0"/>
              <a:t>quản</a:t>
            </a:r>
            <a:r>
              <a:rPr lang="en-US" sz="3200" dirty="0" smtClean="0"/>
              <a:t> </a:t>
            </a:r>
            <a:r>
              <a:rPr lang="en-US" sz="3200" dirty="0" err="1" smtClean="0"/>
              <a:t>lý</a:t>
            </a:r>
            <a:r>
              <a:rPr lang="en-US" sz="3200" dirty="0" smtClean="0"/>
              <a:t> </a:t>
            </a:r>
            <a:r>
              <a:rPr lang="en-US" sz="3200" dirty="0" err="1" smtClean="0"/>
              <a:t>bản</a:t>
            </a:r>
            <a:r>
              <a:rPr lang="en-US" sz="3200" dirty="0" smtClean="0"/>
              <a:t> </a:t>
            </a:r>
            <a:r>
              <a:rPr lang="en-US" sz="3200" dirty="0" err="1" smtClean="0"/>
              <a:t>quyền</a:t>
            </a:r>
            <a:endParaRPr lang="en-US" sz="3200" dirty="0" smtClean="0"/>
          </a:p>
          <a:p>
            <a:r>
              <a:rPr lang="en-US" sz="3200" dirty="0" smtClean="0"/>
              <a:t>Delft3D Flexible </a:t>
            </a:r>
            <a:r>
              <a:rPr lang="en-US" sz="3200" dirty="0"/>
              <a:t>Mesh </a:t>
            </a:r>
            <a:r>
              <a:rPr lang="en-US" sz="3200" dirty="0" smtClean="0"/>
              <a:t>Suite: </a:t>
            </a:r>
            <a:r>
              <a:rPr lang="en-US" sz="3200" dirty="0" err="1" smtClean="0"/>
              <a:t>mô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toán</a:t>
            </a:r>
            <a:endParaRPr lang="en-US" sz="3200" dirty="0" smtClean="0"/>
          </a:p>
          <a:p>
            <a:r>
              <a:rPr lang="en-US" sz="3200" dirty="0" smtClean="0">
                <a:solidFill>
                  <a:srgbClr val="FF0000"/>
                </a:solidFill>
              </a:rPr>
              <a:t>QUICKPLOT: </a:t>
            </a:r>
            <a:r>
              <a:rPr lang="en-US" sz="3200" dirty="0" err="1" smtClean="0">
                <a:solidFill>
                  <a:srgbClr val="FF0000"/>
                </a:solidFill>
              </a:rPr>
              <a:t>xem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nhanh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kết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quả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err="1" smtClean="0"/>
              <a:t>Xử</a:t>
            </a:r>
            <a:r>
              <a:rPr lang="en-US" sz="3200" dirty="0" smtClean="0"/>
              <a:t> </a:t>
            </a:r>
            <a:r>
              <a:rPr lang="en-US" sz="3200" dirty="0" err="1" smtClean="0"/>
              <a:t>lý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hiện</a:t>
            </a:r>
            <a:r>
              <a:rPr lang="en-US" sz="3200" dirty="0" smtClean="0"/>
              <a:t> </a:t>
            </a:r>
            <a:r>
              <a:rPr lang="en-US" sz="3200" dirty="0" err="1" smtClean="0"/>
              <a:t>kết</a:t>
            </a:r>
            <a:r>
              <a:rPr lang="en-US" sz="3200" dirty="0" smtClean="0"/>
              <a:t> </a:t>
            </a:r>
            <a:r>
              <a:rPr lang="en-US" sz="3200" dirty="0" err="1" smtClean="0"/>
              <a:t>quả</a:t>
            </a:r>
            <a:r>
              <a:rPr lang="en-US" sz="3200" dirty="0" smtClean="0"/>
              <a:t> </a:t>
            </a:r>
            <a:r>
              <a:rPr lang="en-US" sz="3200" dirty="0" err="1" smtClean="0"/>
              <a:t>trên</a:t>
            </a:r>
            <a:r>
              <a:rPr lang="en-US" sz="3200" dirty="0" smtClean="0"/>
              <a:t> </a:t>
            </a:r>
            <a:r>
              <a:rPr lang="en-US" sz="3200" dirty="0"/>
              <a:t>Delft3D Flexible Mesh </a:t>
            </a:r>
          </a:p>
        </p:txBody>
      </p:sp>
    </p:spTree>
    <p:extLst>
      <p:ext uri="{BB962C8B-B14F-4D97-AF65-F5344CB8AC3E}">
        <p14:creationId xmlns:p14="http://schemas.microsoft.com/office/powerpoint/2010/main" val="363399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QUICKPLOT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16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55650" y="1768763"/>
            <a:ext cx="10512349" cy="4320000"/>
          </a:xfrm>
        </p:spPr>
        <p:txBody>
          <a:bodyPr/>
          <a:lstStyle/>
          <a:p>
            <a:r>
              <a:rPr lang="en-US" sz="3200" dirty="0"/>
              <a:t>Click 2 </a:t>
            </a:r>
            <a:r>
              <a:rPr lang="en-US" sz="3200" dirty="0" err="1"/>
              <a:t>lần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mở</a:t>
            </a:r>
            <a:r>
              <a:rPr lang="en-US" sz="3200" dirty="0"/>
              <a:t> file </a:t>
            </a:r>
            <a:r>
              <a:rPr lang="en-US" sz="3200" dirty="0" err="1"/>
              <a:t>cài</a:t>
            </a:r>
            <a:r>
              <a:rPr lang="en-US" sz="3200" dirty="0"/>
              <a:t> </a:t>
            </a:r>
            <a:r>
              <a:rPr lang="en-US" sz="3200" dirty="0" err="1"/>
              <a:t>đặt</a:t>
            </a:r>
            <a:r>
              <a:rPr lang="en-US" sz="3200" dirty="0"/>
              <a:t> ..\</a:t>
            </a:r>
            <a:r>
              <a:rPr lang="en-US" sz="3200" b="1" dirty="0"/>
              <a:t>Software\MCR_R2013b_win64_installer.exe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403" y="3216368"/>
            <a:ext cx="39243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0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QUICKPLOT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419225"/>
            <a:ext cx="670560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4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QUICKPLOT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487" y="1428750"/>
            <a:ext cx="66770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6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QUICKPLOT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62" y="1428750"/>
            <a:ext cx="669607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Nội</a:t>
            </a:r>
            <a:r>
              <a:rPr lang="en-US" sz="4400" dirty="0" smtClean="0"/>
              <a:t> dung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Hướng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dẫn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cài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đặt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phần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mềm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dirty="0" err="1" smtClean="0"/>
              <a:t>Thiết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mô</a:t>
            </a:r>
            <a:r>
              <a:rPr lang="en-US" sz="3600" dirty="0" smtClean="0"/>
              <a:t> </a:t>
            </a:r>
            <a:r>
              <a:rPr lang="en-US" sz="3600" dirty="0" err="1" smtClean="0"/>
              <a:t>hình</a:t>
            </a:r>
            <a:endParaRPr lang="en-US" sz="3600" dirty="0" smtClean="0"/>
          </a:p>
          <a:p>
            <a:r>
              <a:rPr lang="en-US" sz="3600" dirty="0" err="1" smtClean="0"/>
              <a:t>Phân</a:t>
            </a:r>
            <a:r>
              <a:rPr lang="en-US" sz="3600" dirty="0" smtClean="0"/>
              <a:t> </a:t>
            </a:r>
            <a:r>
              <a:rPr lang="en-US" sz="3600" dirty="0" err="1" smtClean="0"/>
              <a:t>tích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trình</a:t>
            </a:r>
            <a:r>
              <a:rPr lang="en-US" sz="3600" dirty="0" smtClean="0"/>
              <a:t> </a:t>
            </a:r>
            <a:r>
              <a:rPr lang="en-US" sz="3600" dirty="0" err="1" smtClean="0"/>
              <a:t>diễn</a:t>
            </a:r>
            <a:r>
              <a:rPr lang="en-US" sz="3600" dirty="0" smtClean="0"/>
              <a:t> </a:t>
            </a:r>
            <a:r>
              <a:rPr lang="en-US" sz="3600" dirty="0" err="1" smtClean="0"/>
              <a:t>kết</a:t>
            </a:r>
            <a:r>
              <a:rPr lang="en-US" sz="3600" dirty="0" smtClean="0"/>
              <a:t> </a:t>
            </a:r>
            <a:r>
              <a:rPr lang="en-US" sz="3600" dirty="0" err="1" smtClean="0"/>
              <a:t>quả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73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QUICKPLOT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5" y="1428750"/>
            <a:ext cx="66865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QUICKPLOT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62" y="1438275"/>
            <a:ext cx="669607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QUICKPLOT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62" y="1404937"/>
            <a:ext cx="669607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QUICKPLOT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487" y="1438275"/>
            <a:ext cx="667702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Hướng</a:t>
            </a:r>
            <a:r>
              <a:rPr lang="en-US" sz="4400" dirty="0" smtClean="0"/>
              <a:t> </a:t>
            </a:r>
            <a:r>
              <a:rPr lang="en-US" sz="4400" dirty="0" err="1"/>
              <a:t>dẫn</a:t>
            </a:r>
            <a:r>
              <a:rPr lang="en-US" sz="4400" dirty="0"/>
              <a:t> </a:t>
            </a:r>
            <a:r>
              <a:rPr lang="en-US" sz="4400" dirty="0" err="1"/>
              <a:t>cài</a:t>
            </a:r>
            <a:r>
              <a:rPr lang="en-US" sz="4400" dirty="0"/>
              <a:t> </a:t>
            </a:r>
            <a:r>
              <a:rPr lang="en-US" sz="4400" dirty="0" err="1"/>
              <a:t>đặt</a:t>
            </a:r>
            <a:r>
              <a:rPr lang="en-US" sz="4400" dirty="0"/>
              <a:t> </a:t>
            </a:r>
            <a:r>
              <a:rPr lang="en-US" sz="4400" dirty="0" err="1"/>
              <a:t>phần</a:t>
            </a:r>
            <a:r>
              <a:rPr lang="en-US" sz="4400" dirty="0"/>
              <a:t> </a:t>
            </a:r>
            <a:r>
              <a:rPr lang="en-US" sz="4400" dirty="0" err="1"/>
              <a:t>mềm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24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DS-Flex: </a:t>
            </a:r>
            <a:r>
              <a:rPr lang="en-US" sz="3200" dirty="0" err="1" smtClean="0"/>
              <a:t>quản</a:t>
            </a:r>
            <a:r>
              <a:rPr lang="en-US" sz="3200" dirty="0" smtClean="0"/>
              <a:t> </a:t>
            </a:r>
            <a:r>
              <a:rPr lang="en-US" sz="3200" dirty="0" err="1" smtClean="0"/>
              <a:t>lý</a:t>
            </a:r>
            <a:r>
              <a:rPr lang="en-US" sz="3200" dirty="0" smtClean="0"/>
              <a:t> </a:t>
            </a:r>
            <a:r>
              <a:rPr lang="en-US" sz="3200" dirty="0" err="1" smtClean="0"/>
              <a:t>bản</a:t>
            </a:r>
            <a:r>
              <a:rPr lang="en-US" sz="3200" dirty="0" smtClean="0"/>
              <a:t> </a:t>
            </a:r>
            <a:r>
              <a:rPr lang="en-US" sz="3200" dirty="0" err="1" smtClean="0"/>
              <a:t>quyền</a:t>
            </a:r>
            <a:endParaRPr lang="en-US" sz="3200" dirty="0" smtClean="0"/>
          </a:p>
          <a:p>
            <a:r>
              <a:rPr lang="en-US" sz="3200" dirty="0" smtClean="0"/>
              <a:t>Delft3D Flexible </a:t>
            </a:r>
            <a:r>
              <a:rPr lang="en-US" sz="3200" dirty="0"/>
              <a:t>Mesh </a:t>
            </a:r>
            <a:r>
              <a:rPr lang="en-US" sz="3200" dirty="0" smtClean="0"/>
              <a:t>Suite: </a:t>
            </a:r>
            <a:r>
              <a:rPr lang="en-US" sz="3200" dirty="0" err="1" smtClean="0"/>
              <a:t>mô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toán</a:t>
            </a:r>
            <a:endParaRPr lang="en-US" sz="3200" dirty="0" smtClean="0"/>
          </a:p>
          <a:p>
            <a:r>
              <a:rPr lang="en-US" sz="3200" dirty="0" smtClean="0"/>
              <a:t>QUICKPLOT: </a:t>
            </a:r>
            <a:r>
              <a:rPr lang="en-US" sz="3200" dirty="0" err="1" smtClean="0"/>
              <a:t>xem</a:t>
            </a:r>
            <a:r>
              <a:rPr lang="en-US" sz="3200" dirty="0" smtClean="0"/>
              <a:t> </a:t>
            </a:r>
            <a:r>
              <a:rPr lang="en-US" sz="3200" dirty="0" err="1" smtClean="0"/>
              <a:t>nhanh</a:t>
            </a:r>
            <a:r>
              <a:rPr lang="en-US" sz="3200" dirty="0" smtClean="0"/>
              <a:t> </a:t>
            </a:r>
            <a:r>
              <a:rPr lang="en-US" sz="3200" dirty="0" err="1" smtClean="0"/>
              <a:t>kết</a:t>
            </a:r>
            <a:r>
              <a:rPr lang="en-US" sz="3200" dirty="0" smtClean="0"/>
              <a:t> </a:t>
            </a:r>
            <a:r>
              <a:rPr lang="en-US" sz="3200" dirty="0" err="1" smtClean="0"/>
              <a:t>quả</a:t>
            </a:r>
            <a:endParaRPr lang="en-US" sz="3200" dirty="0" smtClean="0"/>
          </a:p>
          <a:p>
            <a:r>
              <a:rPr lang="en-US" sz="3200" dirty="0" err="1" smtClean="0">
                <a:solidFill>
                  <a:srgbClr val="FF0000"/>
                </a:solidFill>
              </a:rPr>
              <a:t>Xử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lý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kết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quả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Delft3D Flexible Mesh </a:t>
            </a:r>
          </a:p>
        </p:txBody>
      </p:sp>
    </p:spTree>
    <p:extLst>
      <p:ext uri="{BB962C8B-B14F-4D97-AF65-F5344CB8AC3E}">
        <p14:creationId xmlns:p14="http://schemas.microsoft.com/office/powerpoint/2010/main" val="237257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Nội</a:t>
            </a:r>
            <a:r>
              <a:rPr lang="en-US" sz="4400" dirty="0" smtClean="0"/>
              <a:t> dung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err="1"/>
              <a:t>Hướng</a:t>
            </a:r>
            <a:r>
              <a:rPr lang="en-US" sz="3600" dirty="0"/>
              <a:t> </a:t>
            </a:r>
            <a:r>
              <a:rPr lang="en-US" sz="3600" dirty="0" err="1"/>
              <a:t>dẫn</a:t>
            </a:r>
            <a:r>
              <a:rPr lang="en-US" sz="3600" dirty="0"/>
              <a:t> </a:t>
            </a:r>
            <a:r>
              <a:rPr lang="en-US" sz="3600" dirty="0" err="1"/>
              <a:t>cài</a:t>
            </a:r>
            <a:r>
              <a:rPr lang="en-US" sz="3600" dirty="0"/>
              <a:t> </a:t>
            </a:r>
            <a:r>
              <a:rPr lang="en-US" sz="3600" dirty="0" err="1"/>
              <a:t>đặt</a:t>
            </a:r>
            <a:r>
              <a:rPr lang="en-US" sz="3600" dirty="0"/>
              <a:t>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mềm</a:t>
            </a:r>
            <a:endParaRPr lang="en-US" sz="3600" dirty="0"/>
          </a:p>
          <a:p>
            <a:r>
              <a:rPr lang="en-US" sz="3600" b="1" dirty="0" err="1" smtClean="0">
                <a:solidFill>
                  <a:srgbClr val="FF0000"/>
                </a:solidFill>
              </a:rPr>
              <a:t>Thiết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lập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mô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hình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r>
              <a:rPr lang="en-US" sz="3600" dirty="0" err="1" smtClean="0"/>
              <a:t>Phân</a:t>
            </a:r>
            <a:r>
              <a:rPr lang="en-US" sz="3600" dirty="0" smtClean="0"/>
              <a:t> </a:t>
            </a:r>
            <a:r>
              <a:rPr lang="en-US" sz="3600" dirty="0" err="1" smtClean="0"/>
              <a:t>tích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trình</a:t>
            </a:r>
            <a:r>
              <a:rPr lang="en-US" sz="3600" dirty="0" smtClean="0"/>
              <a:t> </a:t>
            </a:r>
            <a:r>
              <a:rPr lang="en-US" sz="3600" dirty="0" err="1" smtClean="0"/>
              <a:t>diễn</a:t>
            </a:r>
            <a:r>
              <a:rPr lang="en-US" sz="3600" dirty="0" smtClean="0"/>
              <a:t> </a:t>
            </a:r>
            <a:r>
              <a:rPr lang="en-US" sz="3600" dirty="0" err="1" smtClean="0"/>
              <a:t>kết</a:t>
            </a:r>
            <a:r>
              <a:rPr lang="en-US" sz="3600" dirty="0" smtClean="0"/>
              <a:t> </a:t>
            </a:r>
            <a:r>
              <a:rPr lang="en-US" sz="3600" dirty="0" err="1" smtClean="0"/>
              <a:t>quả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5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Thiết</a:t>
            </a:r>
            <a:r>
              <a:rPr lang="en-US" sz="4400" dirty="0"/>
              <a:t> </a:t>
            </a:r>
            <a:r>
              <a:rPr lang="en-US" sz="4400" dirty="0" err="1"/>
              <a:t>lập</a:t>
            </a:r>
            <a:r>
              <a:rPr lang="en-US" sz="4400" dirty="0"/>
              <a:t> </a:t>
            </a:r>
            <a:r>
              <a:rPr lang="en-US" sz="4400" dirty="0" err="1"/>
              <a:t>mô</a:t>
            </a:r>
            <a:r>
              <a:rPr lang="en-US" sz="4400" dirty="0"/>
              <a:t> </a:t>
            </a:r>
            <a:r>
              <a:rPr lang="en-US" sz="4400" dirty="0" err="1"/>
              <a:t>hình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err="1" smtClean="0"/>
              <a:t>Dữ</a:t>
            </a:r>
            <a:r>
              <a:rPr lang="en-US" sz="3600" dirty="0" smtClean="0"/>
              <a:t> </a:t>
            </a:r>
            <a:r>
              <a:rPr lang="en-US" sz="3600" dirty="0" err="1" smtClean="0"/>
              <a:t>liệu</a:t>
            </a:r>
            <a:r>
              <a:rPr lang="en-US" sz="3600" dirty="0" smtClean="0"/>
              <a:t> </a:t>
            </a:r>
            <a:r>
              <a:rPr lang="en-US" sz="3600" dirty="0" err="1" smtClean="0"/>
              <a:t>cần</a:t>
            </a:r>
            <a:r>
              <a:rPr lang="en-US" sz="3600" dirty="0" smtClean="0"/>
              <a:t> </a:t>
            </a:r>
            <a:r>
              <a:rPr lang="en-US" sz="3600" dirty="0" err="1" smtClean="0"/>
              <a:t>thiết</a:t>
            </a:r>
            <a:r>
              <a:rPr lang="en-US" sz="3600" dirty="0" smtClean="0"/>
              <a:t> </a:t>
            </a:r>
            <a:r>
              <a:rPr lang="en-US" sz="3600" dirty="0" err="1" smtClean="0"/>
              <a:t>để</a:t>
            </a:r>
            <a:r>
              <a:rPr lang="en-US" sz="3600" dirty="0" smtClean="0"/>
              <a:t> </a:t>
            </a:r>
            <a:r>
              <a:rPr lang="en-US" sz="3600" dirty="0" err="1" smtClean="0"/>
              <a:t>thiết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mô</a:t>
            </a:r>
            <a:r>
              <a:rPr lang="en-US" sz="3600" dirty="0" smtClean="0"/>
              <a:t> </a:t>
            </a:r>
            <a:r>
              <a:rPr lang="en-US" sz="3600" dirty="0" err="1" smtClean="0"/>
              <a:t>hình</a:t>
            </a:r>
            <a:r>
              <a:rPr lang="en-US" sz="3600" dirty="0" smtClean="0"/>
              <a:t>:</a:t>
            </a:r>
          </a:p>
          <a:p>
            <a:pPr marL="0" indent="0">
              <a:buNone/>
            </a:pPr>
            <a:r>
              <a:rPr lang="en-US" sz="3600" dirty="0" smtClean="0"/>
              <a:t>	- </a:t>
            </a:r>
            <a:r>
              <a:rPr lang="en-US" sz="3600" dirty="0" err="1" smtClean="0"/>
              <a:t>Dữ</a:t>
            </a:r>
            <a:r>
              <a:rPr lang="en-US" sz="3600" dirty="0" smtClean="0"/>
              <a:t> </a:t>
            </a:r>
            <a:r>
              <a:rPr lang="en-US" sz="3600" dirty="0" err="1" smtClean="0"/>
              <a:t>liệu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vùng</a:t>
            </a:r>
            <a:r>
              <a:rPr lang="en-US" sz="3600" dirty="0" smtClean="0"/>
              <a:t> </a:t>
            </a:r>
            <a:r>
              <a:rPr lang="en-US" sz="3600" dirty="0" err="1" smtClean="0"/>
              <a:t>nghiên</a:t>
            </a:r>
            <a:r>
              <a:rPr lang="en-US" sz="3600" dirty="0" smtClean="0"/>
              <a:t> </a:t>
            </a:r>
            <a:r>
              <a:rPr lang="en-US" sz="3600" dirty="0" err="1" smtClean="0"/>
              <a:t>cứu</a:t>
            </a:r>
            <a:endParaRPr lang="en-US" sz="3600" dirty="0" smtClean="0"/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- </a:t>
            </a:r>
            <a:r>
              <a:rPr lang="en-US" sz="3600" dirty="0" err="1" smtClean="0"/>
              <a:t>Dữ</a:t>
            </a:r>
            <a:r>
              <a:rPr lang="en-US" sz="3600" dirty="0" smtClean="0"/>
              <a:t> </a:t>
            </a:r>
            <a:r>
              <a:rPr lang="en-US" sz="3600" dirty="0" err="1" smtClean="0"/>
              <a:t>liệu</a:t>
            </a:r>
            <a:r>
              <a:rPr lang="en-US" sz="3600" dirty="0" smtClean="0"/>
              <a:t> </a:t>
            </a:r>
            <a:r>
              <a:rPr lang="en-US" sz="3600" dirty="0" err="1" smtClean="0"/>
              <a:t>tại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biên</a:t>
            </a:r>
            <a:endParaRPr lang="en-US" sz="36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F0D0-2A32-46F5-9D6B-298D96C5EF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26</a:t>
            </a:fld>
            <a:endParaRPr lang="en-US"/>
          </a:p>
        </p:txBody>
      </p:sp>
      <p:pic>
        <p:nvPicPr>
          <p:cNvPr id="1026" name="Picture 2" descr="Elements of a river reach: pool, riffle, and run. | Download Scientific 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658" y="2902002"/>
            <a:ext cx="5666834" cy="318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10800" y="6228832"/>
            <a:ext cx="139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Fuller, 2018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167718" y="4616824"/>
            <a:ext cx="681317" cy="770964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981014" y="4410636"/>
            <a:ext cx="681317" cy="770964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20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Dữ</a:t>
            </a:r>
            <a:r>
              <a:rPr lang="en-US" sz="3200" dirty="0" smtClean="0"/>
              <a:t> </a:t>
            </a:r>
            <a:r>
              <a:rPr lang="en-US" sz="3200" dirty="0" err="1"/>
              <a:t>liệu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vùng</a:t>
            </a:r>
            <a:r>
              <a:rPr lang="en-US" sz="3200" dirty="0"/>
              <a:t> </a:t>
            </a:r>
            <a:r>
              <a:rPr lang="en-US" sz="3200" dirty="0" err="1"/>
              <a:t>nghiên</a:t>
            </a:r>
            <a:r>
              <a:rPr lang="en-US" sz="3200" dirty="0"/>
              <a:t> </a:t>
            </a:r>
            <a:r>
              <a:rPr lang="en-US" sz="3200" dirty="0" err="1"/>
              <a:t>cứu</a:t>
            </a:r>
            <a:r>
              <a:rPr lang="en-US" sz="3200" dirty="0"/>
              <a:t/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Ví</a:t>
            </a:r>
            <a:r>
              <a:rPr lang="en-US" dirty="0" smtClean="0"/>
              <a:t> </a:t>
            </a:r>
            <a:r>
              <a:rPr lang="en-US" dirty="0" err="1" smtClean="0"/>
              <a:t>dụ</a:t>
            </a:r>
            <a:r>
              <a:rPr lang="en-US" dirty="0" smtClean="0"/>
              <a:t>: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toán</a:t>
            </a:r>
            <a:r>
              <a:rPr lang="en-US" dirty="0" smtClean="0"/>
              <a:t> </a:t>
            </a:r>
            <a:r>
              <a:rPr lang="en-US" dirty="0" err="1" smtClean="0"/>
              <a:t>dòng</a:t>
            </a:r>
            <a:r>
              <a:rPr lang="en-US" dirty="0" smtClean="0"/>
              <a:t> </a:t>
            </a:r>
            <a:r>
              <a:rPr lang="en-US" dirty="0" err="1" smtClean="0"/>
              <a:t>chảy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Tân</a:t>
            </a:r>
            <a:r>
              <a:rPr lang="en-US" dirty="0" smtClean="0"/>
              <a:t> </a:t>
            </a:r>
            <a:r>
              <a:rPr lang="en-US" dirty="0" err="1" smtClean="0"/>
              <a:t>Châu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Mỹ</a:t>
            </a:r>
            <a:r>
              <a:rPr lang="en-US" dirty="0" smtClean="0"/>
              <a:t> </a:t>
            </a:r>
            <a:r>
              <a:rPr lang="en-US" dirty="0" err="1" smtClean="0"/>
              <a:t>Thuận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:</a:t>
            </a:r>
          </a:p>
          <a:p>
            <a:pPr>
              <a:buFontTx/>
              <a:buChar char="-"/>
            </a:pP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dữ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r>
              <a:rPr lang="en-US" dirty="0" smtClean="0"/>
              <a:t> (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,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</a:t>
            </a:r>
            <a:r>
              <a:rPr lang="en-US" dirty="0" err="1" smtClean="0"/>
              <a:t>sông</a:t>
            </a:r>
            <a:r>
              <a:rPr lang="en-US" dirty="0" smtClean="0"/>
              <a:t>, </a:t>
            </a:r>
            <a:r>
              <a:rPr lang="en-US" dirty="0" err="1" smtClean="0"/>
              <a:t>lưu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, </a:t>
            </a:r>
            <a:r>
              <a:rPr lang="en-US" dirty="0" err="1" smtClean="0"/>
              <a:t>mực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,…)</a:t>
            </a:r>
          </a:p>
          <a:p>
            <a:pPr>
              <a:buFontTx/>
              <a:buChar char="-"/>
            </a:pPr>
            <a:r>
              <a:rPr lang="en-US" b="1" dirty="0" err="1" smtClean="0">
                <a:solidFill>
                  <a:srgbClr val="FF0000"/>
                </a:solidFill>
              </a:rPr>
              <a:t>Tạo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lưới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tính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en-US" dirty="0" err="1" smtClean="0"/>
              <a:t>Nội</a:t>
            </a:r>
            <a:r>
              <a:rPr lang="en-US" dirty="0" smtClean="0"/>
              <a:t> </a:t>
            </a:r>
            <a:r>
              <a:rPr lang="en-US" dirty="0" err="1" smtClean="0"/>
              <a:t>suy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đáy</a:t>
            </a:r>
            <a:r>
              <a:rPr lang="en-US" dirty="0" smtClean="0"/>
              <a:t> </a:t>
            </a:r>
            <a:r>
              <a:rPr lang="en-US" dirty="0" err="1" smtClean="0"/>
              <a:t>sông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kiện</a:t>
            </a:r>
            <a:r>
              <a:rPr lang="en-US" dirty="0" smtClean="0"/>
              <a:t> </a:t>
            </a:r>
            <a:r>
              <a:rPr lang="en-US" dirty="0" err="1" smtClean="0"/>
              <a:t>biên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kiện</a:t>
            </a:r>
            <a:r>
              <a:rPr lang="en-US" dirty="0" smtClean="0"/>
              <a:t> ban </a:t>
            </a:r>
            <a:r>
              <a:rPr lang="en-US" dirty="0" err="1" smtClean="0"/>
              <a:t>đầu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BC73-1729-49AF-A1F9-1D84958311ED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3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Delft3D </a:t>
            </a:r>
            <a:r>
              <a:rPr lang="en-US" dirty="0" smtClean="0"/>
              <a:t>FM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BBA45-8CCE-4DD0-B773-FDC6800D9C73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14" y="1034978"/>
            <a:ext cx="10958286" cy="582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659" y="2290766"/>
            <a:ext cx="5895975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2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Hướng</a:t>
            </a:r>
            <a:r>
              <a:rPr lang="en-US" sz="4400" dirty="0" smtClean="0"/>
              <a:t> </a:t>
            </a:r>
            <a:r>
              <a:rPr lang="en-US" sz="4400" dirty="0" err="1"/>
              <a:t>dẫn</a:t>
            </a:r>
            <a:r>
              <a:rPr lang="en-US" sz="4400" dirty="0"/>
              <a:t> </a:t>
            </a:r>
            <a:r>
              <a:rPr lang="en-US" sz="4400" dirty="0" err="1"/>
              <a:t>cài</a:t>
            </a:r>
            <a:r>
              <a:rPr lang="en-US" sz="4400" dirty="0"/>
              <a:t> </a:t>
            </a:r>
            <a:r>
              <a:rPr lang="en-US" sz="4400" dirty="0" err="1"/>
              <a:t>đặt</a:t>
            </a:r>
            <a:r>
              <a:rPr lang="en-US" sz="4400" dirty="0"/>
              <a:t> </a:t>
            </a:r>
            <a:r>
              <a:rPr lang="en-US" sz="4400" dirty="0" err="1"/>
              <a:t>phần</a:t>
            </a:r>
            <a:r>
              <a:rPr lang="en-US" sz="4400" dirty="0"/>
              <a:t> </a:t>
            </a:r>
            <a:r>
              <a:rPr lang="en-US" sz="4400" dirty="0" err="1"/>
              <a:t>mềm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DS-Flex: </a:t>
            </a:r>
            <a:r>
              <a:rPr lang="en-US" sz="3200" dirty="0" err="1" smtClean="0">
                <a:solidFill>
                  <a:srgbClr val="FF0000"/>
                </a:solidFill>
              </a:rPr>
              <a:t>quản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lý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bản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quyền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smtClean="0"/>
              <a:t>Delft3D Flexible </a:t>
            </a:r>
            <a:r>
              <a:rPr lang="en-US" sz="3200" dirty="0"/>
              <a:t>Mesh </a:t>
            </a:r>
            <a:r>
              <a:rPr lang="en-US" sz="3200" dirty="0" smtClean="0"/>
              <a:t>Suite: </a:t>
            </a:r>
            <a:r>
              <a:rPr lang="en-US" sz="3200" dirty="0" err="1" smtClean="0"/>
              <a:t>mô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toán</a:t>
            </a:r>
            <a:endParaRPr lang="en-US" sz="3200" dirty="0" smtClean="0"/>
          </a:p>
          <a:p>
            <a:r>
              <a:rPr lang="en-US" sz="3200" dirty="0" smtClean="0"/>
              <a:t>QUICKPLOT: </a:t>
            </a:r>
            <a:r>
              <a:rPr lang="en-US" sz="3200" dirty="0" err="1" smtClean="0"/>
              <a:t>xem</a:t>
            </a:r>
            <a:r>
              <a:rPr lang="en-US" sz="3200" dirty="0" smtClean="0"/>
              <a:t> </a:t>
            </a:r>
            <a:r>
              <a:rPr lang="en-US" sz="3200" dirty="0" err="1" smtClean="0"/>
              <a:t>nhanh</a:t>
            </a:r>
            <a:r>
              <a:rPr lang="en-US" sz="3200" dirty="0" smtClean="0"/>
              <a:t> </a:t>
            </a:r>
            <a:r>
              <a:rPr lang="en-US" sz="3200" dirty="0" err="1" smtClean="0"/>
              <a:t>kết</a:t>
            </a:r>
            <a:r>
              <a:rPr lang="en-US" sz="3200" dirty="0" smtClean="0"/>
              <a:t> </a:t>
            </a:r>
            <a:r>
              <a:rPr lang="en-US" sz="3200" dirty="0" err="1" smtClean="0"/>
              <a:t>quả</a:t>
            </a:r>
            <a:endParaRPr lang="en-US" sz="3200" dirty="0" smtClean="0"/>
          </a:p>
          <a:p>
            <a:r>
              <a:rPr lang="en-US" sz="3200" dirty="0" err="1" smtClean="0"/>
              <a:t>Xử</a:t>
            </a:r>
            <a:r>
              <a:rPr lang="en-US" sz="3200" dirty="0" smtClean="0"/>
              <a:t> </a:t>
            </a:r>
            <a:r>
              <a:rPr lang="en-US" sz="3200" dirty="0" err="1" smtClean="0"/>
              <a:t>lý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thể</a:t>
            </a:r>
            <a:r>
              <a:rPr lang="en-US" sz="3200" dirty="0" smtClean="0"/>
              <a:t> </a:t>
            </a:r>
            <a:r>
              <a:rPr lang="en-US" sz="3200" dirty="0" err="1" smtClean="0"/>
              <a:t>hiện</a:t>
            </a:r>
            <a:r>
              <a:rPr lang="en-US" sz="3200" dirty="0" smtClean="0"/>
              <a:t> </a:t>
            </a:r>
            <a:r>
              <a:rPr lang="en-US" sz="3200" dirty="0" err="1" smtClean="0"/>
              <a:t>kết</a:t>
            </a:r>
            <a:r>
              <a:rPr lang="en-US" sz="3200" dirty="0" smtClean="0"/>
              <a:t> </a:t>
            </a:r>
            <a:r>
              <a:rPr lang="en-US" sz="3200" dirty="0" err="1" smtClean="0"/>
              <a:t>quả</a:t>
            </a:r>
            <a:r>
              <a:rPr lang="en-US" sz="3200" dirty="0" smtClean="0"/>
              <a:t> </a:t>
            </a:r>
            <a:r>
              <a:rPr lang="en-US" sz="3200" dirty="0" err="1" smtClean="0"/>
              <a:t>trên</a:t>
            </a:r>
            <a:r>
              <a:rPr lang="en-US" sz="3200" dirty="0" smtClean="0"/>
              <a:t> </a:t>
            </a:r>
            <a:r>
              <a:rPr lang="en-US" sz="3200" dirty="0"/>
              <a:t>Delft3D Flexible Mesh </a:t>
            </a:r>
          </a:p>
        </p:txBody>
      </p:sp>
    </p:spTree>
    <p:extLst>
      <p:ext uri="{BB962C8B-B14F-4D97-AF65-F5344CB8AC3E}">
        <p14:creationId xmlns:p14="http://schemas.microsoft.com/office/powerpoint/2010/main" val="80847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286995"/>
            <a:ext cx="10125075" cy="45529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38427" y="2548102"/>
            <a:ext cx="8758517" cy="430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GIS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Grid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Lưới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 Level: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Frame: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Processes: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,..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Initial Conditions: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Boundary Conditions: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Physical Parameters: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Sources and Sinks: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Numerical Parameters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Output Parameters: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Output: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phỏng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, click 2 </a:t>
            </a:r>
            <a:r>
              <a:rPr lang="en-US" dirty="0" err="1" smtClean="0"/>
              <a:t>lần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Grid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84" y="2086535"/>
            <a:ext cx="188595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500" y="2086535"/>
            <a:ext cx="8445500" cy="46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biên</a:t>
            </a:r>
            <a:r>
              <a:rPr lang="en-US" dirty="0" smtClean="0"/>
              <a:t> </a:t>
            </a:r>
            <a:r>
              <a:rPr lang="en-US" dirty="0" err="1" smtClean="0"/>
              <a:t>đất</a:t>
            </a:r>
            <a:r>
              <a:rPr lang="en-US" dirty="0" smtClean="0"/>
              <a:t>/</a:t>
            </a:r>
            <a:r>
              <a:rPr lang="en-US" dirty="0" err="1" smtClean="0"/>
              <a:t>nước</a:t>
            </a:r>
            <a:r>
              <a:rPr lang="en-US" dirty="0" smtClean="0"/>
              <a:t> (</a:t>
            </a:r>
            <a:r>
              <a:rPr lang="en-US" dirty="0" err="1"/>
              <a:t>Landboundary</a:t>
            </a:r>
            <a:r>
              <a:rPr lang="en-US" dirty="0" smtClean="0"/>
              <a:t>) </a:t>
            </a:r>
            <a:r>
              <a:rPr lang="en-US" dirty="0" err="1" smtClean="0"/>
              <a:t>từ</a:t>
            </a:r>
            <a:r>
              <a:rPr lang="en-US" dirty="0" smtClean="0"/>
              <a:t> QGIS </a:t>
            </a:r>
            <a:r>
              <a:rPr lang="en-US" dirty="0" err="1" smtClean="0"/>
              <a:t>và</a:t>
            </a:r>
            <a:r>
              <a:rPr lang="en-US" dirty="0" smtClean="0"/>
              <a:t> Delft3D FM plug-in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9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33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3" y="266701"/>
            <a:ext cx="12164638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0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Landboundary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sẵn</a:t>
            </a:r>
            <a:r>
              <a:rPr lang="en-US" dirty="0"/>
              <a:t> ..\ </a:t>
            </a:r>
            <a:r>
              <a:rPr lang="en-US" dirty="0" smtClean="0"/>
              <a:t>Software\</a:t>
            </a:r>
            <a:r>
              <a:rPr lang="en-US" dirty="0" err="1" smtClean="0"/>
              <a:t>Excercises</a:t>
            </a:r>
            <a:r>
              <a:rPr lang="en-US" dirty="0" smtClean="0"/>
              <a:t>\Ex1_tao_luoi\SongMK.ldb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811" y="2079623"/>
            <a:ext cx="401002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5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64" y="1107835"/>
            <a:ext cx="10581520" cy="575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Tạo</a:t>
            </a:r>
            <a:r>
              <a:rPr lang="en-US" dirty="0" smtClean="0"/>
              <a:t> Splines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bờ</a:t>
            </a:r>
            <a:r>
              <a:rPr lang="en-US" dirty="0" smtClean="0"/>
              <a:t> </a:t>
            </a:r>
            <a:r>
              <a:rPr lang="en-US" dirty="0" err="1" smtClean="0"/>
              <a:t>sông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hạn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click </a:t>
            </a:r>
            <a:r>
              <a:rPr lang="en-US" dirty="0" err="1" smtClean="0"/>
              <a:t>dọc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landboundary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giữ</a:t>
            </a:r>
            <a:r>
              <a:rPr lang="en-US" dirty="0" smtClean="0"/>
              <a:t> </a:t>
            </a:r>
            <a:r>
              <a:rPr lang="en-US" dirty="0" err="1" smtClean="0"/>
              <a:t>phím</a:t>
            </a:r>
            <a:r>
              <a:rPr lang="en-US" dirty="0" smtClean="0"/>
              <a:t> Ctrl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rê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di </a:t>
            </a:r>
            <a:r>
              <a:rPr lang="en-US" dirty="0" err="1" smtClean="0"/>
              <a:t>chuyển</a:t>
            </a:r>
            <a:r>
              <a:rPr lang="en-US" dirty="0" smtClean="0"/>
              <a:t> sang </a:t>
            </a:r>
            <a:r>
              <a:rPr lang="en-US" dirty="0" err="1" smtClean="0"/>
              <a:t>vùng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click </a:t>
            </a:r>
            <a:r>
              <a:rPr lang="en-US" dirty="0" err="1" smtClean="0"/>
              <a:t>chuột</a:t>
            </a:r>
            <a:r>
              <a:rPr lang="en-US" dirty="0" smtClean="0"/>
              <a:t> </a:t>
            </a:r>
            <a:r>
              <a:rPr lang="en-US" dirty="0" err="1" smtClean="0"/>
              <a:t>phải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thúc</a:t>
            </a:r>
            <a:r>
              <a:rPr lang="en-US" dirty="0" smtClean="0"/>
              <a:t> 1 spline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11" y="2114556"/>
            <a:ext cx="332422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1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664" y="0"/>
            <a:ext cx="8351499" cy="686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4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Lưu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Splines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324" y="1773938"/>
            <a:ext cx="387667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7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400" y="1947148"/>
            <a:ext cx="3074504" cy="3963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662" y="2142824"/>
            <a:ext cx="471487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8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DS_Flex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Click 2 </a:t>
            </a:r>
            <a:r>
              <a:rPr lang="en-US" sz="3200" dirty="0" err="1" smtClean="0"/>
              <a:t>lần</a:t>
            </a:r>
            <a:r>
              <a:rPr lang="en-US" sz="3200" dirty="0" smtClean="0"/>
              <a:t> </a:t>
            </a:r>
            <a:r>
              <a:rPr lang="en-US" sz="3200" dirty="0" err="1" smtClean="0"/>
              <a:t>để</a:t>
            </a:r>
            <a:r>
              <a:rPr lang="en-US" sz="3200" dirty="0" smtClean="0"/>
              <a:t> </a:t>
            </a:r>
            <a:r>
              <a:rPr lang="en-US" sz="3200" dirty="0" err="1" smtClean="0"/>
              <a:t>mở</a:t>
            </a:r>
            <a:r>
              <a:rPr lang="en-US" sz="3200" dirty="0" smtClean="0"/>
              <a:t> file </a:t>
            </a:r>
            <a:r>
              <a:rPr lang="en-US" sz="3200" dirty="0" err="1" smtClean="0"/>
              <a:t>cài</a:t>
            </a:r>
            <a:r>
              <a:rPr lang="en-US" sz="3200" dirty="0" smtClean="0"/>
              <a:t> </a:t>
            </a:r>
            <a:r>
              <a:rPr lang="en-US" sz="3200" dirty="0" err="1" smtClean="0"/>
              <a:t>đặt</a:t>
            </a:r>
            <a:r>
              <a:rPr lang="en-US" sz="3200" dirty="0"/>
              <a:t> ..\Software\DS_Flex.exe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05" b="-1"/>
          <a:stretch/>
        </p:blipFill>
        <p:spPr>
          <a:xfrm>
            <a:off x="3347594" y="2479431"/>
            <a:ext cx="5407538" cy="411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2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2" y="1647525"/>
            <a:ext cx="2924175" cy="456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25" y="839270"/>
            <a:ext cx="8063338" cy="601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0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giải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đủ</a:t>
            </a:r>
            <a:r>
              <a:rPr lang="en-US" dirty="0"/>
              <a:t> </a:t>
            </a:r>
            <a:r>
              <a:rPr lang="en-US" dirty="0" smtClean="0"/>
              <a:t>chi </a:t>
            </a:r>
            <a:r>
              <a:rPr lang="en-US" dirty="0" err="1" smtClean="0"/>
              <a:t>tiết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quá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7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24" y="1477695"/>
            <a:ext cx="9800639" cy="53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Chỉnh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trực</a:t>
            </a:r>
            <a:r>
              <a:rPr lang="en-US" dirty="0" smtClean="0"/>
              <a:t> </a:t>
            </a:r>
            <a:r>
              <a:rPr lang="en-US" dirty="0" err="1" smtClean="0"/>
              <a:t>giao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mượt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62" y="2054739"/>
            <a:ext cx="2962275" cy="4543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202" y="2311399"/>
            <a:ext cx="7783961" cy="409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8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Lưu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</a:t>
            </a:r>
            <a:r>
              <a:rPr lang="en-US" dirty="0" err="1" smtClean="0"/>
              <a:t>vừa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2238075"/>
            <a:ext cx="32480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3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Xóa</a:t>
            </a:r>
            <a:r>
              <a:rPr lang="en-US" dirty="0" smtClean="0"/>
              <a:t> splines</a:t>
            </a:r>
          </a:p>
          <a:p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r>
              <a:rPr lang="en-US" dirty="0" smtClean="0"/>
              <a:t> </a:t>
            </a:r>
            <a:r>
              <a:rPr lang="en-US" dirty="0" err="1" smtClean="0"/>
              <a:t>nối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274" y="1571325"/>
            <a:ext cx="389572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6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Lưu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599" y="1232500"/>
            <a:ext cx="8974563" cy="56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2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Nối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742" y="1312863"/>
            <a:ext cx="9114421" cy="554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7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</a:t>
            </a:r>
            <a:r>
              <a:rPr lang="en-US" dirty="0" err="1" smtClean="0"/>
              <a:t>cấu</a:t>
            </a:r>
            <a:r>
              <a:rPr lang="en-US" dirty="0" smtClean="0"/>
              <a:t> </a:t>
            </a:r>
            <a:r>
              <a:rPr lang="en-US" dirty="0" err="1" smtClean="0"/>
              <a:t>trúc</a:t>
            </a:r>
            <a:r>
              <a:rPr lang="en-US" dirty="0" smtClean="0"/>
              <a:t> sang </a:t>
            </a:r>
            <a:r>
              <a:rPr lang="en-US" dirty="0" err="1" smtClean="0"/>
              <a:t>lưới</a:t>
            </a:r>
            <a:r>
              <a:rPr lang="en-US" dirty="0" smtClean="0"/>
              <a:t> phi </a:t>
            </a:r>
            <a:r>
              <a:rPr lang="en-US" dirty="0" err="1" smtClean="0"/>
              <a:t>cấu</a:t>
            </a:r>
            <a:r>
              <a:rPr lang="en-US" dirty="0" smtClean="0"/>
              <a:t> </a:t>
            </a:r>
            <a:r>
              <a:rPr lang="en-US" dirty="0" err="1" smtClean="0"/>
              <a:t>trúc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287" y="2141537"/>
            <a:ext cx="431482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4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187" y="1009695"/>
            <a:ext cx="9328976" cy="577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5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DS_Flex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820" y="1367691"/>
            <a:ext cx="6219825" cy="472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9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  <a:r>
              <a:rPr lang="en-US" dirty="0" err="1" smtClean="0"/>
              <a:t>chỉnh</a:t>
            </a:r>
            <a:r>
              <a:rPr lang="en-US" dirty="0" smtClean="0"/>
              <a:t> </a:t>
            </a:r>
            <a:r>
              <a:rPr lang="en-US" dirty="0" err="1" smtClean="0"/>
              <a:t>sửa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phi </a:t>
            </a:r>
            <a:r>
              <a:rPr lang="en-US" dirty="0" err="1" smtClean="0"/>
              <a:t>cấu</a:t>
            </a:r>
            <a:r>
              <a:rPr lang="en-US" dirty="0" smtClean="0"/>
              <a:t> </a:t>
            </a:r>
            <a:r>
              <a:rPr lang="en-US" dirty="0" err="1" smtClean="0"/>
              <a:t>trúc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586" y="1685625"/>
            <a:ext cx="36480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4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Lưu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phi </a:t>
            </a:r>
            <a:r>
              <a:rPr lang="en-US" dirty="0" err="1" smtClean="0"/>
              <a:t>cấu</a:t>
            </a:r>
            <a:r>
              <a:rPr lang="en-US" dirty="0" smtClean="0"/>
              <a:t> </a:t>
            </a:r>
            <a:r>
              <a:rPr lang="en-US" dirty="0" err="1" smtClean="0"/>
              <a:t>trúc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605" y="1674513"/>
            <a:ext cx="4306438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3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Gộp</a:t>
            </a:r>
            <a:r>
              <a:rPr lang="en-US" dirty="0" smtClean="0"/>
              <a:t> 2 </a:t>
            </a:r>
            <a:r>
              <a:rPr lang="en-US" dirty="0" err="1" smtClean="0"/>
              <a:t>lưới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1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chỉnh</a:t>
            </a:r>
            <a:r>
              <a:rPr lang="en-US" dirty="0" smtClean="0"/>
              <a:t> </a:t>
            </a:r>
            <a:r>
              <a:rPr lang="en-US" dirty="0" err="1" smtClean="0"/>
              <a:t>sửa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3462" y="1404638"/>
            <a:ext cx="456247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768763"/>
            <a:ext cx="6581775" cy="4320000"/>
          </a:xfrm>
        </p:spPr>
        <p:txBody>
          <a:bodyPr/>
          <a:lstStyle/>
          <a:p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phi </a:t>
            </a:r>
            <a:r>
              <a:rPr lang="en-US" dirty="0" err="1" smtClean="0"/>
              <a:t>cấu</a:t>
            </a:r>
            <a:r>
              <a:rPr lang="en-US" dirty="0" smtClean="0"/>
              <a:t> </a:t>
            </a:r>
            <a:r>
              <a:rPr lang="en-US" dirty="0" err="1" smtClean="0"/>
              <a:t>trúc</a:t>
            </a:r>
            <a:r>
              <a:rPr lang="en-US" dirty="0" smtClean="0"/>
              <a:t> (tam </a:t>
            </a:r>
            <a:r>
              <a:rPr lang="en-US" dirty="0" err="1" smtClean="0"/>
              <a:t>giác</a:t>
            </a:r>
            <a:r>
              <a:rPr lang="en-US" dirty="0" smtClean="0"/>
              <a:t>)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vùng</a:t>
            </a:r>
            <a:r>
              <a:rPr lang="en-US" dirty="0" smtClean="0"/>
              <a:t> </a:t>
            </a:r>
            <a:r>
              <a:rPr lang="en-US" dirty="0" err="1" smtClean="0"/>
              <a:t>giao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Tạo</a:t>
            </a:r>
            <a:r>
              <a:rPr lang="en-US" dirty="0" smtClean="0"/>
              <a:t> 1 polygon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vùng</a:t>
            </a:r>
            <a:r>
              <a:rPr lang="en-US" dirty="0" smtClean="0"/>
              <a:t> </a:t>
            </a:r>
            <a:r>
              <a:rPr lang="en-US" dirty="0" err="1" smtClean="0"/>
              <a:t>nối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7425" y="1259588"/>
            <a:ext cx="37909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7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768763"/>
            <a:ext cx="6581775" cy="4320000"/>
          </a:xfrm>
        </p:spPr>
        <p:txBody>
          <a:bodyPr/>
          <a:lstStyle/>
          <a:p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phi </a:t>
            </a:r>
            <a:r>
              <a:rPr lang="en-US" dirty="0" err="1" smtClean="0"/>
              <a:t>cấu</a:t>
            </a:r>
            <a:r>
              <a:rPr lang="en-US" dirty="0" smtClean="0"/>
              <a:t> </a:t>
            </a:r>
            <a:r>
              <a:rPr lang="en-US" dirty="0" err="1" smtClean="0"/>
              <a:t>trúc</a:t>
            </a:r>
            <a:r>
              <a:rPr lang="en-US" dirty="0" smtClean="0"/>
              <a:t> (tam </a:t>
            </a:r>
            <a:r>
              <a:rPr lang="en-US" dirty="0" err="1" smtClean="0"/>
              <a:t>giác</a:t>
            </a:r>
            <a:r>
              <a:rPr lang="en-US" dirty="0" smtClean="0"/>
              <a:t>)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vùng</a:t>
            </a:r>
            <a:r>
              <a:rPr lang="en-US" dirty="0" smtClean="0"/>
              <a:t> </a:t>
            </a:r>
            <a:r>
              <a:rPr lang="en-US" dirty="0" err="1" smtClean="0"/>
              <a:t>giao</a:t>
            </a:r>
            <a:r>
              <a:rPr lang="en-US" dirty="0" smtClean="0"/>
              <a:t> </a:t>
            </a:r>
            <a:r>
              <a:rPr lang="en-US" dirty="0" err="1" smtClean="0"/>
              <a:t>nhau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tinh</a:t>
            </a:r>
            <a:r>
              <a:rPr lang="en-US" dirty="0" smtClean="0"/>
              <a:t> polygon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kích</a:t>
            </a:r>
            <a:r>
              <a:rPr lang="en-US" dirty="0" smtClean="0"/>
              <a:t> </a:t>
            </a:r>
            <a:r>
              <a:rPr lang="en-US" dirty="0" err="1" smtClean="0"/>
              <a:t>thước</a:t>
            </a:r>
            <a:r>
              <a:rPr lang="en-US" dirty="0" smtClean="0"/>
              <a:t> </a:t>
            </a:r>
            <a:r>
              <a:rPr lang="en-US" dirty="0" err="1" smtClean="0"/>
              <a:t>cố</a:t>
            </a:r>
            <a:r>
              <a:rPr lang="en-US" dirty="0" smtClean="0"/>
              <a:t> </a:t>
            </a:r>
            <a:r>
              <a:rPr lang="en-US" dirty="0" err="1" smtClean="0"/>
              <a:t>định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đo</a:t>
            </a:r>
            <a:r>
              <a:rPr lang="en-US" dirty="0" smtClean="0"/>
              <a:t> </a:t>
            </a:r>
            <a:r>
              <a:rPr lang="en-US" dirty="0" err="1" smtClean="0"/>
              <a:t>kích</a:t>
            </a:r>
            <a:r>
              <a:rPr lang="en-US" dirty="0" smtClean="0"/>
              <a:t> </a:t>
            </a:r>
            <a:r>
              <a:rPr lang="en-US" dirty="0" err="1" smtClean="0"/>
              <a:t>thước</a:t>
            </a:r>
            <a:r>
              <a:rPr lang="en-US" dirty="0" smtClean="0"/>
              <a:t>: click       , </a:t>
            </a:r>
            <a:r>
              <a:rPr lang="en-US" dirty="0" err="1" smtClean="0"/>
              <a:t>rê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tiên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phím</a:t>
            </a:r>
            <a:r>
              <a:rPr lang="en-US" dirty="0" smtClean="0"/>
              <a:t> A, </a:t>
            </a:r>
            <a:r>
              <a:rPr lang="en-US" dirty="0" err="1" smtClean="0"/>
              <a:t>rê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cuối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đo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54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75" y="2460625"/>
            <a:ext cx="3238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7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8400" y="0"/>
            <a:ext cx="4122663" cy="315877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75" y="1232426"/>
            <a:ext cx="3752850" cy="4810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900" y="3467940"/>
            <a:ext cx="3870622" cy="339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tham</a:t>
            </a:r>
            <a:r>
              <a:rPr lang="en-US" dirty="0" smtClean="0"/>
              <a:t> </a:t>
            </a:r>
            <a:r>
              <a:rPr lang="en-US" dirty="0" err="1" smtClean="0"/>
              <a:t>khảo</a:t>
            </a:r>
            <a:r>
              <a:rPr lang="en-US" dirty="0"/>
              <a:t> </a:t>
            </a:r>
            <a:r>
              <a:rPr lang="en-US" dirty="0" smtClean="0"/>
              <a:t>file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: </a:t>
            </a:r>
            <a:r>
              <a:rPr lang="en-US" dirty="0"/>
              <a:t>..\</a:t>
            </a:r>
            <a:r>
              <a:rPr lang="en-US" dirty="0" smtClean="0"/>
              <a:t>Software\Excercises\Ex1_tao_luoi\luoi_03_net.nc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polygon: </a:t>
            </a:r>
            <a:r>
              <a:rPr lang="en-US" dirty="0"/>
              <a:t>..\</a:t>
            </a:r>
            <a:r>
              <a:rPr lang="en-US" dirty="0" smtClean="0"/>
              <a:t>Software\</a:t>
            </a:r>
            <a:r>
              <a:rPr lang="en-US" dirty="0" err="1" smtClean="0"/>
              <a:t>Excercises</a:t>
            </a:r>
            <a:r>
              <a:rPr lang="en-US" dirty="0" smtClean="0"/>
              <a:t>\Ex1_tao_luoi\</a:t>
            </a:r>
            <a:r>
              <a:rPr lang="en-US" dirty="0" err="1" smtClean="0"/>
              <a:t>ngabaTC.pol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7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tam </a:t>
            </a:r>
            <a:r>
              <a:rPr lang="en-US" dirty="0" err="1" smtClean="0"/>
              <a:t>giác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polygon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57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037" y="2286000"/>
            <a:ext cx="2828925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512" y="828675"/>
            <a:ext cx="5591175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5A16-F6C9-47E8-BDF6-D2880BFE869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387" y="257175"/>
            <a:ext cx="9039225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5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Nối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chọn</a:t>
            </a:r>
            <a:r>
              <a:rPr lang="en-US" dirty="0" smtClean="0"/>
              <a:t> Merge Nodes, click 2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nối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5A16-F6C9-47E8-BDF6-D2880BFE869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99" y="2476500"/>
            <a:ext cx="3667125" cy="438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749" y="2204586"/>
            <a:ext cx="5205413" cy="46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7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DS_Flex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298" y="1477694"/>
            <a:ext cx="6818384" cy="521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Tips:</a:t>
            </a:r>
          </a:p>
          <a:p>
            <a:r>
              <a:rPr lang="en-US" dirty="0" err="1" smtClean="0"/>
              <a:t>Lưu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file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tránh</a:t>
            </a:r>
            <a:r>
              <a:rPr lang="en-US" dirty="0" smtClean="0"/>
              <a:t> </a:t>
            </a:r>
            <a:r>
              <a:rPr lang="en-US" dirty="0" err="1" smtClean="0"/>
              <a:t>mất</a:t>
            </a:r>
            <a:r>
              <a:rPr lang="en-US" dirty="0" smtClean="0"/>
              <a:t> file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8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tương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vùng</a:t>
            </a:r>
            <a:r>
              <a:rPr lang="en-US" dirty="0" smtClean="0"/>
              <a:t> </a:t>
            </a:r>
            <a:r>
              <a:rPr lang="en-US" dirty="0" err="1" smtClean="0"/>
              <a:t>nối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file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lưới</a:t>
            </a:r>
            <a:r>
              <a:rPr lang="en-US" dirty="0"/>
              <a:t>: ..\</a:t>
            </a:r>
            <a:r>
              <a:rPr lang="en-US" dirty="0" smtClean="0"/>
              <a:t>Software\Excercises\Ex1_tao_luoi\luoi_04_net.nc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4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Xử</a:t>
            </a:r>
            <a:r>
              <a:rPr lang="en-US" dirty="0" smtClean="0"/>
              <a:t> </a:t>
            </a:r>
            <a:r>
              <a:rPr lang="en-US" dirty="0" err="1" smtClean="0"/>
              <a:t>lý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trực</a:t>
            </a:r>
            <a:r>
              <a:rPr lang="en-US" dirty="0" smtClean="0"/>
              <a:t> </a:t>
            </a:r>
            <a:r>
              <a:rPr lang="en-US" dirty="0" err="1" smtClean="0"/>
              <a:t>giao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mượt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787" y="2295525"/>
            <a:ext cx="2943225" cy="456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272" y="2381764"/>
            <a:ext cx="6220691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4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172" y="0"/>
            <a:ext cx="101179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5643564"/>
            <a:ext cx="7492999" cy="8436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file</a:t>
            </a:r>
          </a:p>
          <a:p>
            <a:pPr marL="0" indent="0">
              <a:buNone/>
            </a:pPr>
            <a:r>
              <a:rPr lang="en-US" dirty="0" smtClean="0"/>
              <a:t>..\Software\Excercises\Ex1_tao_luoi\luoi_04_hoanchinh_net.nc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33DF-B17A-4066-B25D-057AB15FEC8F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63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46383" y="970584"/>
            <a:ext cx="5796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D38E0"/>
                </a:solidFill>
              </a:rPr>
              <a:t>Thảo</a:t>
            </a:r>
            <a:r>
              <a:rPr lang="en-US" sz="2400" dirty="0">
                <a:solidFill>
                  <a:srgbClr val="0D38E0"/>
                </a:solidFill>
              </a:rPr>
              <a:t> </a:t>
            </a:r>
            <a:r>
              <a:rPr lang="en-US" sz="2400" dirty="0" err="1">
                <a:solidFill>
                  <a:srgbClr val="0D38E0"/>
                </a:solidFill>
              </a:rPr>
              <a:t>luận</a:t>
            </a:r>
            <a:r>
              <a:rPr lang="en-US" sz="2400" dirty="0">
                <a:solidFill>
                  <a:srgbClr val="0D38E0"/>
                </a:solidFill>
              </a:rPr>
              <a:t> </a:t>
            </a:r>
            <a:r>
              <a:rPr lang="en-US" sz="2400" dirty="0" err="1">
                <a:solidFill>
                  <a:srgbClr val="0D38E0"/>
                </a:solidFill>
              </a:rPr>
              <a:t>các</a:t>
            </a:r>
            <a:r>
              <a:rPr lang="en-US" sz="2400" dirty="0">
                <a:solidFill>
                  <a:srgbClr val="0D38E0"/>
                </a:solidFill>
              </a:rPr>
              <a:t> </a:t>
            </a:r>
            <a:r>
              <a:rPr lang="en-US" sz="2400" dirty="0" err="1">
                <a:solidFill>
                  <a:srgbClr val="0D38E0"/>
                </a:solidFill>
              </a:rPr>
              <a:t>vấn</a:t>
            </a:r>
            <a:r>
              <a:rPr lang="en-US" sz="2400" dirty="0">
                <a:solidFill>
                  <a:srgbClr val="0D38E0"/>
                </a:solidFill>
              </a:rPr>
              <a:t> </a:t>
            </a:r>
            <a:r>
              <a:rPr lang="en-US" sz="2400" dirty="0" err="1">
                <a:solidFill>
                  <a:srgbClr val="0D38E0"/>
                </a:solidFill>
              </a:rPr>
              <a:t>đề</a:t>
            </a:r>
            <a:r>
              <a:rPr lang="en-US" sz="2400" dirty="0">
                <a:solidFill>
                  <a:srgbClr val="0D38E0"/>
                </a:solidFill>
              </a:rPr>
              <a:t> </a:t>
            </a:r>
            <a:r>
              <a:rPr lang="en-US" sz="2400" dirty="0" err="1">
                <a:solidFill>
                  <a:srgbClr val="0D38E0"/>
                </a:solidFill>
              </a:rPr>
              <a:t>về</a:t>
            </a:r>
            <a:r>
              <a:rPr lang="en-US" sz="2400" dirty="0">
                <a:solidFill>
                  <a:srgbClr val="0D38E0"/>
                </a:solidFill>
              </a:rPr>
              <a:t> </a:t>
            </a:r>
            <a:r>
              <a:rPr lang="en-US" sz="2400" dirty="0" err="1">
                <a:solidFill>
                  <a:srgbClr val="0D38E0"/>
                </a:solidFill>
              </a:rPr>
              <a:t>tạo</a:t>
            </a:r>
            <a:r>
              <a:rPr lang="en-US" sz="2400" dirty="0">
                <a:solidFill>
                  <a:srgbClr val="0D38E0"/>
                </a:solidFill>
              </a:rPr>
              <a:t> </a:t>
            </a:r>
            <a:r>
              <a:rPr lang="en-US" sz="2400" dirty="0" err="1">
                <a:solidFill>
                  <a:srgbClr val="0D38E0"/>
                </a:solidFill>
              </a:rPr>
              <a:t>lưới</a:t>
            </a:r>
            <a:r>
              <a:rPr lang="en-US" sz="2400" dirty="0">
                <a:solidFill>
                  <a:srgbClr val="0D38E0"/>
                </a:solidFill>
              </a:rPr>
              <a:t> </a:t>
            </a:r>
            <a:r>
              <a:rPr lang="en-US" sz="2400" dirty="0" err="1" smtClean="0">
                <a:solidFill>
                  <a:srgbClr val="0D38E0"/>
                </a:solidFill>
              </a:rPr>
              <a:t>tính</a:t>
            </a:r>
            <a:r>
              <a:rPr lang="en-US" sz="2400" dirty="0" smtClean="0">
                <a:solidFill>
                  <a:srgbClr val="0D38E0"/>
                </a:solidFill>
              </a:rPr>
              <a:t>???</a:t>
            </a:r>
            <a:endParaRPr lang="en-US" sz="2400" dirty="0">
              <a:solidFill>
                <a:srgbClr val="0D38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Dữ</a:t>
            </a:r>
            <a:r>
              <a:rPr lang="en-US" sz="3200" dirty="0" smtClean="0"/>
              <a:t> </a:t>
            </a:r>
            <a:r>
              <a:rPr lang="en-US" sz="3200" dirty="0" err="1"/>
              <a:t>liệu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vùng</a:t>
            </a:r>
            <a:r>
              <a:rPr lang="en-US" sz="3200" dirty="0"/>
              <a:t> </a:t>
            </a:r>
            <a:r>
              <a:rPr lang="en-US" sz="3200" dirty="0" err="1"/>
              <a:t>nghiên</a:t>
            </a:r>
            <a:r>
              <a:rPr lang="en-US" sz="3200" dirty="0"/>
              <a:t> </a:t>
            </a:r>
            <a:r>
              <a:rPr lang="en-US" sz="3200" dirty="0" err="1"/>
              <a:t>cứu</a:t>
            </a:r>
            <a:r>
              <a:rPr lang="en-US" sz="3200" dirty="0"/>
              <a:t/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Ví</a:t>
            </a:r>
            <a:r>
              <a:rPr lang="en-US" dirty="0" smtClean="0"/>
              <a:t> </a:t>
            </a:r>
            <a:r>
              <a:rPr lang="en-US" dirty="0" err="1" smtClean="0"/>
              <a:t>dụ</a:t>
            </a:r>
            <a:r>
              <a:rPr lang="en-US" dirty="0" smtClean="0"/>
              <a:t>: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toán</a:t>
            </a:r>
            <a:r>
              <a:rPr lang="en-US" dirty="0" smtClean="0"/>
              <a:t> </a:t>
            </a:r>
            <a:r>
              <a:rPr lang="en-US" dirty="0" err="1" smtClean="0"/>
              <a:t>dòng</a:t>
            </a:r>
            <a:r>
              <a:rPr lang="en-US" dirty="0" smtClean="0"/>
              <a:t> </a:t>
            </a:r>
            <a:r>
              <a:rPr lang="en-US" dirty="0" err="1" smtClean="0"/>
              <a:t>chảy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Tân</a:t>
            </a:r>
            <a:r>
              <a:rPr lang="en-US" dirty="0" smtClean="0"/>
              <a:t> </a:t>
            </a:r>
            <a:r>
              <a:rPr lang="en-US" dirty="0" err="1" smtClean="0"/>
              <a:t>Châu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Mỹ</a:t>
            </a:r>
            <a:r>
              <a:rPr lang="en-US" dirty="0" smtClean="0"/>
              <a:t> </a:t>
            </a:r>
            <a:r>
              <a:rPr lang="en-US" dirty="0" err="1" smtClean="0"/>
              <a:t>Thuận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</a:t>
            </a:r>
            <a:r>
              <a:rPr lang="en-US" dirty="0" err="1"/>
              <a:t>chính</a:t>
            </a:r>
            <a:r>
              <a:rPr lang="en-US" dirty="0"/>
              <a:t>:</a:t>
            </a:r>
          </a:p>
          <a:p>
            <a:pPr>
              <a:buFontTx/>
              <a:buChar char="-"/>
            </a:pP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dữ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(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,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, </a:t>
            </a:r>
            <a:r>
              <a:rPr lang="en-US" dirty="0" err="1"/>
              <a:t>mực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,…)</a:t>
            </a:r>
          </a:p>
          <a:p>
            <a:pPr>
              <a:buFontTx/>
              <a:buChar char="-"/>
            </a:pP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lưới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  <a:p>
            <a:pPr>
              <a:buFontTx/>
              <a:buChar char="-"/>
            </a:pPr>
            <a:r>
              <a:rPr lang="en-US" b="1" dirty="0" err="1" smtClean="0">
                <a:solidFill>
                  <a:srgbClr val="FF0000"/>
                </a:solidFill>
              </a:rPr>
              <a:t>Nội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suy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địa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hình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đáy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sông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kiện</a:t>
            </a:r>
            <a:r>
              <a:rPr lang="en-US" dirty="0" smtClean="0"/>
              <a:t> </a:t>
            </a:r>
            <a:r>
              <a:rPr lang="en-US" dirty="0" err="1" smtClean="0"/>
              <a:t>biên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kiện</a:t>
            </a:r>
            <a:r>
              <a:rPr lang="en-US" dirty="0" smtClean="0"/>
              <a:t> ban </a:t>
            </a:r>
            <a:r>
              <a:rPr lang="en-US" dirty="0" err="1" smtClean="0"/>
              <a:t>đầu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BC73-1729-49AF-A1F9-1D84958311ED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6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Load </a:t>
            </a:r>
            <a:r>
              <a:rPr lang="en-US" dirty="0" err="1" smtClean="0"/>
              <a:t>lưới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D3D FM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487" y="2338391"/>
            <a:ext cx="2813697" cy="330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4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768763"/>
            <a:ext cx="3521501" cy="4320000"/>
          </a:xfrm>
        </p:spPr>
        <p:txBody>
          <a:bodyPr/>
          <a:lstStyle/>
          <a:p>
            <a:r>
              <a:rPr lang="en-US" dirty="0" smtClean="0"/>
              <a:t>Load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đo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đáy</a:t>
            </a:r>
            <a:r>
              <a:rPr lang="en-US" dirty="0" smtClean="0"/>
              <a:t> </a:t>
            </a:r>
            <a:r>
              <a:rPr lang="en-US" dirty="0" err="1" smtClean="0"/>
              <a:t>sông</a:t>
            </a:r>
            <a:endParaRPr lang="en-US" dirty="0" smtClean="0"/>
          </a:p>
          <a:p>
            <a:r>
              <a:rPr lang="en-US" dirty="0" err="1" smtClean="0"/>
              <a:t>Định</a:t>
            </a:r>
            <a:r>
              <a:rPr lang="en-US" dirty="0" smtClean="0"/>
              <a:t> </a:t>
            </a:r>
            <a:r>
              <a:rPr lang="en-US" dirty="0" err="1" smtClean="0"/>
              <a:t>dạng</a:t>
            </a:r>
            <a:r>
              <a:rPr lang="en-US" dirty="0" smtClean="0"/>
              <a:t> .xyz</a:t>
            </a:r>
          </a:p>
          <a:p>
            <a:r>
              <a:rPr lang="en-US" dirty="0" err="1" smtClean="0"/>
              <a:t>Chọn</a:t>
            </a:r>
            <a:r>
              <a:rPr lang="en-US" dirty="0" smtClean="0"/>
              <a:t> file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sẵn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..\Software\</a:t>
            </a:r>
            <a:r>
              <a:rPr lang="en-US" dirty="0" err="1" smtClean="0"/>
              <a:t>Excercises</a:t>
            </a:r>
            <a:r>
              <a:rPr lang="en-US" dirty="0" smtClean="0"/>
              <a:t>\Ex2_dia_hinh\</a:t>
            </a:r>
            <a:r>
              <a:rPr lang="en-US" dirty="0" err="1" smtClean="0"/>
              <a:t>diahinhdaysong.xyz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151" y="2197932"/>
            <a:ext cx="7466012" cy="466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3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80" y="0"/>
            <a:ext cx="11504088" cy="681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6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1" y="1768763"/>
            <a:ext cx="4235450" cy="4320000"/>
          </a:xfrm>
        </p:spPr>
        <p:txBody>
          <a:bodyPr/>
          <a:lstStyle/>
          <a:p>
            <a:r>
              <a:rPr lang="en-US" dirty="0" err="1" smtClean="0"/>
              <a:t>Phóng</a:t>
            </a:r>
            <a:r>
              <a:rPr lang="en-US" dirty="0" smtClean="0"/>
              <a:t> to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xem</a:t>
            </a:r>
            <a:r>
              <a:rPr lang="en-US" dirty="0" smtClean="0"/>
              <a:t> </a:t>
            </a:r>
            <a:r>
              <a:rPr lang="en-US" dirty="0" err="1" smtClean="0"/>
              <a:t>giá</a:t>
            </a:r>
            <a:r>
              <a:rPr lang="en-US" dirty="0" smtClean="0"/>
              <a:t> </a:t>
            </a:r>
            <a:r>
              <a:rPr lang="en-US" dirty="0" err="1" smtClean="0"/>
              <a:t>trị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đo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đáy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68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700" y="960936"/>
            <a:ext cx="6650463" cy="589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1" y="1768763"/>
            <a:ext cx="4032250" cy="4320000"/>
          </a:xfrm>
        </p:spPr>
        <p:txBody>
          <a:bodyPr/>
          <a:lstStyle/>
          <a:p>
            <a:r>
              <a:rPr lang="en-US" dirty="0" err="1" smtClean="0"/>
              <a:t>Nội</a:t>
            </a:r>
            <a:r>
              <a:rPr lang="en-US" dirty="0" smtClean="0"/>
              <a:t> </a:t>
            </a:r>
            <a:r>
              <a:rPr lang="en-US" dirty="0" err="1" smtClean="0"/>
              <a:t>suy</a:t>
            </a:r>
            <a:r>
              <a:rPr lang="en-US" dirty="0" smtClean="0"/>
              <a:t> </a:t>
            </a:r>
            <a:r>
              <a:rPr lang="en-US" dirty="0" err="1" smtClean="0"/>
              <a:t>địa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đáy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/>
              <a:t> </a:t>
            </a:r>
            <a:r>
              <a:rPr lang="en-US" dirty="0" smtClean="0"/>
              <a:t>TIN (</a:t>
            </a:r>
            <a:r>
              <a:rPr lang="en-US" dirty="0" err="1" smtClean="0"/>
              <a:t>mạng</a:t>
            </a:r>
            <a:r>
              <a:rPr lang="en-US" dirty="0" smtClean="0"/>
              <a:t> </a:t>
            </a:r>
            <a:r>
              <a:rPr lang="en-US" dirty="0" err="1" smtClean="0"/>
              <a:t>lưới</a:t>
            </a:r>
            <a:r>
              <a:rPr lang="en-US" dirty="0" smtClean="0"/>
              <a:t> tam </a:t>
            </a:r>
            <a:r>
              <a:rPr lang="en-US" dirty="0" err="1" smtClean="0"/>
              <a:t>giác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383" y="2133600"/>
            <a:ext cx="763778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6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DS_Flex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55650" y="4862146"/>
            <a:ext cx="10987513" cy="122661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 smtClean="0"/>
              <a:t>Chọn</a:t>
            </a:r>
            <a:r>
              <a:rPr lang="en-US" sz="2800" dirty="0" smtClean="0"/>
              <a:t> file license </a:t>
            </a:r>
            <a:r>
              <a:rPr lang="en-US" sz="2800" dirty="0"/>
              <a:t>..\Software\ Delft3D_course_Mekong </a:t>
            </a:r>
            <a:r>
              <a:rPr lang="en-US" sz="2800" dirty="0" err="1"/>
              <a:t>Delta.lic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574" y="1009695"/>
            <a:ext cx="47625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1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Chọn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phù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3104850"/>
            <a:ext cx="3000375" cy="1647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787" y="2904824"/>
            <a:ext cx="3248025" cy="2047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555" y="3104848"/>
            <a:ext cx="32289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8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54760"/>
            <a:ext cx="11743163" cy="620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0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10" y="635001"/>
            <a:ext cx="11746373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8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1" y="1768763"/>
            <a:ext cx="4080928" cy="4320000"/>
          </a:xfrm>
        </p:spPr>
        <p:txBody>
          <a:bodyPr/>
          <a:lstStyle/>
          <a:p>
            <a:r>
              <a:rPr lang="en-US" dirty="0" err="1" smtClean="0"/>
              <a:t>Chọn</a:t>
            </a:r>
            <a:r>
              <a:rPr lang="en-US" dirty="0" smtClean="0"/>
              <a:t>:</a:t>
            </a:r>
          </a:p>
          <a:p>
            <a:pPr>
              <a:buFontTx/>
              <a:buChar char="-"/>
            </a:pPr>
            <a:r>
              <a:rPr lang="en-US" dirty="0" err="1" smtClean="0"/>
              <a:t>khoảng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phỏng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err="1" smtClean="0"/>
              <a:t>Bước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719B-0258-4AFC-AB5C-ECC9AA27B568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578" y="1941095"/>
            <a:ext cx="6906585" cy="491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4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1" y="1768763"/>
            <a:ext cx="4080928" cy="4320000"/>
          </a:xfrm>
        </p:spPr>
        <p:txBody>
          <a:bodyPr/>
          <a:lstStyle/>
          <a:p>
            <a:r>
              <a:rPr lang="en-US" dirty="0" err="1" smtClean="0"/>
              <a:t>Chọn</a:t>
            </a:r>
            <a:r>
              <a:rPr lang="en-US" dirty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chu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phỏng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chu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719B-0258-4AFC-AB5C-ECC9AA27B568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74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283" y="2830185"/>
            <a:ext cx="8967879" cy="402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Dữ</a:t>
            </a:r>
            <a:r>
              <a:rPr lang="en-US" sz="3200" dirty="0" smtClean="0"/>
              <a:t> </a:t>
            </a:r>
            <a:r>
              <a:rPr lang="en-US" sz="3200" dirty="0" err="1"/>
              <a:t>liệu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vùng</a:t>
            </a:r>
            <a:r>
              <a:rPr lang="en-US" sz="3200" dirty="0"/>
              <a:t> </a:t>
            </a:r>
            <a:r>
              <a:rPr lang="en-US" sz="3200" dirty="0" err="1"/>
              <a:t>nghiên</a:t>
            </a:r>
            <a:r>
              <a:rPr lang="en-US" sz="3200" dirty="0"/>
              <a:t> </a:t>
            </a:r>
            <a:r>
              <a:rPr lang="en-US" sz="3200" dirty="0" err="1"/>
              <a:t>cứu</a:t>
            </a:r>
            <a:r>
              <a:rPr lang="en-US" sz="3200" dirty="0"/>
              <a:t/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Ví</a:t>
            </a:r>
            <a:r>
              <a:rPr lang="en-US" dirty="0" smtClean="0"/>
              <a:t> </a:t>
            </a:r>
            <a:r>
              <a:rPr lang="en-US" dirty="0" err="1" smtClean="0"/>
              <a:t>dụ</a:t>
            </a:r>
            <a:r>
              <a:rPr lang="en-US" dirty="0" smtClean="0"/>
              <a:t>: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toán</a:t>
            </a:r>
            <a:r>
              <a:rPr lang="en-US" dirty="0" smtClean="0"/>
              <a:t> </a:t>
            </a:r>
            <a:r>
              <a:rPr lang="en-US" dirty="0" err="1" smtClean="0"/>
              <a:t>dòng</a:t>
            </a:r>
            <a:r>
              <a:rPr lang="en-US" dirty="0" smtClean="0"/>
              <a:t> </a:t>
            </a:r>
            <a:r>
              <a:rPr lang="en-US" dirty="0" err="1" smtClean="0"/>
              <a:t>chảy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Tân</a:t>
            </a:r>
            <a:r>
              <a:rPr lang="en-US" dirty="0" smtClean="0"/>
              <a:t> </a:t>
            </a:r>
            <a:r>
              <a:rPr lang="en-US" dirty="0" err="1" smtClean="0"/>
              <a:t>Châu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Mỹ</a:t>
            </a:r>
            <a:r>
              <a:rPr lang="en-US" dirty="0" smtClean="0"/>
              <a:t> </a:t>
            </a:r>
            <a:r>
              <a:rPr lang="en-US" dirty="0" err="1" smtClean="0"/>
              <a:t>Thuận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</a:t>
            </a:r>
            <a:r>
              <a:rPr lang="en-US" dirty="0" err="1"/>
              <a:t>chính</a:t>
            </a:r>
            <a:r>
              <a:rPr lang="en-US" dirty="0"/>
              <a:t>:</a:t>
            </a:r>
          </a:p>
          <a:p>
            <a:pPr>
              <a:buFontTx/>
              <a:buChar char="-"/>
            </a:pP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dữ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(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,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, </a:t>
            </a:r>
            <a:r>
              <a:rPr lang="en-US" dirty="0" err="1"/>
              <a:t>mực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,…)</a:t>
            </a:r>
          </a:p>
          <a:p>
            <a:pPr>
              <a:buFontTx/>
              <a:buChar char="-"/>
            </a:pP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lưới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đáy</a:t>
            </a:r>
            <a:r>
              <a:rPr lang="en-US" dirty="0"/>
              <a:t> </a:t>
            </a:r>
            <a:r>
              <a:rPr lang="en-US" dirty="0" err="1"/>
              <a:t>sông</a:t>
            </a:r>
            <a:endParaRPr lang="en-US" dirty="0"/>
          </a:p>
          <a:p>
            <a:pPr>
              <a:buFontTx/>
              <a:buChar char="-"/>
            </a:pPr>
            <a:r>
              <a:rPr lang="en-US" b="1" dirty="0" err="1" smtClean="0">
                <a:solidFill>
                  <a:srgbClr val="FF0000"/>
                </a:solidFill>
              </a:rPr>
              <a:t>Tạo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điều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kiện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biên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và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điều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kiện</a:t>
            </a:r>
            <a:r>
              <a:rPr lang="en-US" b="1" dirty="0" smtClean="0">
                <a:solidFill>
                  <a:srgbClr val="FF0000"/>
                </a:solidFill>
              </a:rPr>
              <a:t> ban </a:t>
            </a:r>
            <a:r>
              <a:rPr lang="en-US" b="1" dirty="0" err="1" smtClean="0">
                <a:solidFill>
                  <a:srgbClr val="FF0000"/>
                </a:solidFill>
              </a:rPr>
              <a:t>đầu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BC73-1729-49AF-A1F9-1D84958311ED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6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kiện</a:t>
            </a:r>
            <a:r>
              <a:rPr lang="en-US" dirty="0" smtClean="0"/>
              <a:t> ban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trạng</a:t>
            </a:r>
            <a:r>
              <a:rPr lang="en-US" dirty="0" smtClean="0"/>
              <a:t> </a:t>
            </a:r>
            <a:r>
              <a:rPr lang="en-US" dirty="0" err="1" smtClean="0"/>
              <a:t>thái</a:t>
            </a:r>
            <a:r>
              <a:rPr lang="en-US" dirty="0" smtClean="0"/>
              <a:t> </a:t>
            </a:r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thống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bắt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phỏng</a:t>
            </a:r>
            <a:endParaRPr lang="en-US" dirty="0"/>
          </a:p>
          <a:p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chú</a:t>
            </a:r>
            <a:r>
              <a:rPr lang="en-US" dirty="0" smtClean="0"/>
              <a:t> ý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hưởng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kiện</a:t>
            </a:r>
            <a:r>
              <a:rPr lang="en-US" dirty="0" smtClean="0"/>
              <a:t> ban </a:t>
            </a:r>
            <a:r>
              <a:rPr lang="en-US" dirty="0" err="1" smtClean="0"/>
              <a:t>đầu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vùng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C34C7-73B7-4BB1-9439-52C617200027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4" y="3368842"/>
            <a:ext cx="11680219" cy="335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1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77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708"/>
            <a:ext cx="11872318" cy="621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9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kiện</a:t>
            </a:r>
            <a:r>
              <a:rPr lang="en-US" dirty="0" smtClean="0"/>
              <a:t> </a:t>
            </a:r>
            <a:r>
              <a:rPr lang="en-US" dirty="0" err="1" smtClean="0"/>
              <a:t>biên</a:t>
            </a:r>
            <a:r>
              <a:rPr lang="en-US" dirty="0" smtClean="0"/>
              <a:t> </a:t>
            </a:r>
            <a:r>
              <a:rPr lang="en-US" dirty="0" err="1" smtClean="0"/>
              <a:t>tại</a:t>
            </a:r>
            <a:r>
              <a:rPr lang="en-US" dirty="0" smtClean="0"/>
              <a:t> </a:t>
            </a:r>
            <a:r>
              <a:rPr lang="en-US" dirty="0" err="1" smtClean="0"/>
              <a:t>Tân</a:t>
            </a:r>
            <a:r>
              <a:rPr lang="en-US" dirty="0" smtClean="0"/>
              <a:t> </a:t>
            </a:r>
            <a:r>
              <a:rPr lang="en-US" dirty="0" err="1" smtClean="0"/>
              <a:t>Châu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Mỹ</a:t>
            </a:r>
            <a:r>
              <a:rPr lang="en-US" dirty="0" smtClean="0"/>
              <a:t> </a:t>
            </a:r>
            <a:r>
              <a:rPr lang="en-US" dirty="0" err="1" smtClean="0"/>
              <a:t>Thuận</a:t>
            </a:r>
            <a:endParaRPr lang="en-US" dirty="0" smtClean="0"/>
          </a:p>
          <a:p>
            <a:pPr>
              <a:buFontTx/>
              <a:buChar char="-"/>
            </a:pPr>
            <a:r>
              <a:rPr lang="en-US" dirty="0" err="1" smtClean="0"/>
              <a:t>Vẽ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r>
              <a:rPr lang="en-US" dirty="0" smtClean="0"/>
              <a:t> </a:t>
            </a:r>
            <a:r>
              <a:rPr lang="en-US" dirty="0" err="1" smtClean="0"/>
              <a:t>thẳng</a:t>
            </a:r>
            <a:r>
              <a:rPr lang="en-US" dirty="0" smtClean="0"/>
              <a:t> </a:t>
            </a:r>
            <a:r>
              <a:rPr lang="en-US" dirty="0" err="1" smtClean="0"/>
              <a:t>gần</a:t>
            </a:r>
            <a:r>
              <a:rPr lang="en-US" dirty="0" smtClean="0"/>
              <a:t> </a:t>
            </a:r>
            <a:r>
              <a:rPr lang="en-US" dirty="0" err="1" smtClean="0"/>
              <a:t>mặt</a:t>
            </a:r>
            <a:r>
              <a:rPr lang="en-US" dirty="0" smtClean="0"/>
              <a:t> </a:t>
            </a:r>
            <a:r>
              <a:rPr lang="en-US" dirty="0" err="1" smtClean="0"/>
              <a:t>cắt</a:t>
            </a:r>
            <a:r>
              <a:rPr lang="en-US" dirty="0" smtClean="0"/>
              <a:t> </a:t>
            </a:r>
            <a:r>
              <a:rPr lang="en-US" dirty="0" err="1" smtClean="0"/>
              <a:t>Tân</a:t>
            </a:r>
            <a:r>
              <a:rPr lang="en-US" dirty="0" smtClean="0"/>
              <a:t> </a:t>
            </a:r>
            <a:r>
              <a:rPr lang="en-US" dirty="0" err="1" smtClean="0"/>
              <a:t>Châu</a:t>
            </a:r>
            <a:r>
              <a:rPr lang="en-US" dirty="0" smtClean="0"/>
              <a:t>, double click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thúc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thẻ</a:t>
            </a:r>
            <a:r>
              <a:rPr lang="en-US" dirty="0" smtClean="0"/>
              <a:t> Boundary Conditions </a:t>
            </a:r>
            <a:r>
              <a:rPr lang="en-US" dirty="0" err="1" smtClean="0"/>
              <a:t>sẽ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thêm</a:t>
            </a:r>
            <a:r>
              <a:rPr lang="en-US" dirty="0" smtClean="0"/>
              <a:t> 1 </a:t>
            </a:r>
            <a:r>
              <a:rPr lang="en-US" dirty="0" err="1" smtClean="0"/>
              <a:t>biên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78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588" y="2743201"/>
            <a:ext cx="6907575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1054645"/>
            <a:ext cx="9622263" cy="58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5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DS_Flex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553" y="1477695"/>
            <a:ext cx="6278367" cy="47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Đổi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tin </a:t>
            </a:r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kiện</a:t>
            </a:r>
            <a:r>
              <a:rPr lang="en-US" dirty="0" smtClean="0"/>
              <a:t> </a:t>
            </a:r>
            <a:r>
              <a:rPr lang="en-US" dirty="0" err="1" smtClean="0"/>
              <a:t>biên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biên</a:t>
            </a:r>
            <a:r>
              <a:rPr lang="en-US" dirty="0" smtClean="0"/>
              <a:t> </a:t>
            </a:r>
            <a:r>
              <a:rPr lang="en-US" dirty="0" err="1" smtClean="0"/>
              <a:t>tại</a:t>
            </a:r>
            <a:r>
              <a:rPr lang="en-US" dirty="0" smtClean="0"/>
              <a:t> </a:t>
            </a:r>
            <a:r>
              <a:rPr lang="en-US" dirty="0" err="1" smtClean="0"/>
              <a:t>Tân</a:t>
            </a:r>
            <a:r>
              <a:rPr lang="en-US" dirty="0" smtClean="0"/>
              <a:t> </a:t>
            </a:r>
            <a:r>
              <a:rPr lang="en-US" dirty="0" err="1" smtClean="0"/>
              <a:t>Châu</a:t>
            </a:r>
            <a:r>
              <a:rPr lang="en-US" dirty="0" smtClean="0"/>
              <a:t> (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r>
              <a:rPr lang="en-US" dirty="0" smtClean="0"/>
              <a:t> </a:t>
            </a:r>
            <a:r>
              <a:rPr lang="en-US" dirty="0" err="1" smtClean="0"/>
              <a:t>lưu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tương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biên</a:t>
            </a:r>
            <a:r>
              <a:rPr lang="en-US" dirty="0" smtClean="0"/>
              <a:t> </a:t>
            </a:r>
            <a:r>
              <a:rPr lang="en-US" dirty="0" err="1" smtClean="0"/>
              <a:t>tại</a:t>
            </a:r>
            <a:r>
              <a:rPr lang="en-US" dirty="0" smtClean="0"/>
              <a:t> </a:t>
            </a:r>
            <a:r>
              <a:rPr lang="en-US" dirty="0" err="1" smtClean="0"/>
              <a:t>Mỹ</a:t>
            </a:r>
            <a:r>
              <a:rPr lang="en-US" dirty="0" smtClean="0"/>
              <a:t> </a:t>
            </a:r>
            <a:r>
              <a:rPr lang="en-US" dirty="0" err="1" smtClean="0"/>
              <a:t>Thuận</a:t>
            </a:r>
            <a:r>
              <a:rPr lang="en-US" dirty="0" smtClean="0"/>
              <a:t> (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r>
              <a:rPr lang="en-US" dirty="0" smtClean="0"/>
              <a:t> </a:t>
            </a:r>
            <a:r>
              <a:rPr lang="en-US" dirty="0" err="1" smtClean="0"/>
              <a:t>mực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80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11" y="2921014"/>
            <a:ext cx="2533650" cy="3933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399" y="2921014"/>
            <a:ext cx="7526763" cy="39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2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768763"/>
            <a:ext cx="10987513" cy="4320000"/>
          </a:xfrm>
        </p:spPr>
        <p:txBody>
          <a:bodyPr/>
          <a:lstStyle/>
          <a:p>
            <a:r>
              <a:rPr lang="en-US" dirty="0" err="1" smtClean="0"/>
              <a:t>Điều</a:t>
            </a:r>
            <a:r>
              <a:rPr lang="en-US" dirty="0" smtClean="0"/>
              <a:t> </a:t>
            </a:r>
            <a:r>
              <a:rPr lang="en-US" dirty="0" err="1" smtClean="0"/>
              <a:t>kiện</a:t>
            </a:r>
            <a:r>
              <a:rPr lang="en-US" dirty="0" smtClean="0"/>
              <a:t> </a:t>
            </a:r>
            <a:r>
              <a:rPr lang="en-US" dirty="0" err="1" smtClean="0"/>
              <a:t>biên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thêm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endParaRPr lang="en-US" dirty="0" smtClean="0"/>
          </a:p>
          <a:p>
            <a:r>
              <a:rPr lang="en-US" dirty="0" err="1" smtClean="0"/>
              <a:t>Tạo</a:t>
            </a:r>
            <a:r>
              <a:rPr lang="en-US" dirty="0" smtClean="0"/>
              <a:t> 1 </a:t>
            </a:r>
            <a:r>
              <a:rPr lang="en-US" dirty="0" err="1" smtClean="0"/>
              <a:t>chuỗi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 err="1" smtClean="0"/>
              <a:t>bất</a:t>
            </a:r>
            <a:r>
              <a:rPr lang="en-US" dirty="0" smtClean="0"/>
              <a:t> </a:t>
            </a:r>
            <a:r>
              <a:rPr lang="en-US" dirty="0" err="1" smtClean="0"/>
              <a:t>kỳ</a:t>
            </a:r>
            <a:endParaRPr lang="en-US" dirty="0" smtClean="0"/>
          </a:p>
          <a:p>
            <a:r>
              <a:rPr lang="en-US" dirty="0" err="1" smtClean="0"/>
              <a:t>Lưu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năm</a:t>
            </a:r>
            <a:r>
              <a:rPr lang="en-US" dirty="0" smtClean="0"/>
              <a:t> 2022 </a:t>
            </a:r>
            <a:r>
              <a:rPr lang="en-US" dirty="0" err="1" smtClean="0"/>
              <a:t>tại</a:t>
            </a:r>
            <a:r>
              <a:rPr lang="en-US" dirty="0" smtClean="0"/>
              <a:t> </a:t>
            </a:r>
            <a:r>
              <a:rPr lang="en-US" dirty="0" err="1" smtClean="0"/>
              <a:t>Tân</a:t>
            </a:r>
            <a:r>
              <a:rPr lang="en-US" dirty="0" smtClean="0"/>
              <a:t> </a:t>
            </a:r>
            <a:r>
              <a:rPr lang="en-US" dirty="0" err="1" smtClean="0"/>
              <a:t>Châu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chuẩn</a:t>
            </a:r>
            <a:r>
              <a:rPr lang="en-US" dirty="0" smtClean="0"/>
              <a:t> </a:t>
            </a:r>
            <a:r>
              <a:rPr lang="en-US" dirty="0" err="1" smtClean="0"/>
              <a:t>bị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file ..\Software\</a:t>
            </a:r>
            <a:r>
              <a:rPr lang="en-US" dirty="0" err="1" smtClean="0"/>
              <a:t>Excercises</a:t>
            </a:r>
            <a:r>
              <a:rPr lang="en-US" dirty="0" smtClean="0"/>
              <a:t>\Ex3_dieu_kien_bien\Qtanchau.csv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81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863" y="3045201"/>
            <a:ext cx="7604300" cy="3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1900"/>
            <a:ext cx="311467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4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82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829"/>
            <a:ext cx="5470358" cy="57721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007" y="1049661"/>
            <a:ext cx="5517155" cy="580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7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83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7239"/>
            <a:ext cx="5085347" cy="5380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774" y="1469003"/>
            <a:ext cx="5101389" cy="537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0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84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77695"/>
            <a:ext cx="5050182" cy="5380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582" y="2015028"/>
            <a:ext cx="9599581" cy="484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3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liệu</a:t>
            </a:r>
            <a:r>
              <a:rPr lang="en-US" dirty="0" smtClean="0"/>
              <a:t> </a:t>
            </a:r>
            <a:r>
              <a:rPr lang="en-US" dirty="0" err="1" smtClean="0"/>
              <a:t>chuỗi</a:t>
            </a:r>
            <a:r>
              <a:rPr lang="en-US" dirty="0" smtClean="0"/>
              <a:t>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mực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 smtClean="0"/>
              <a:t>tại</a:t>
            </a:r>
            <a:r>
              <a:rPr lang="en-US" dirty="0" smtClean="0"/>
              <a:t> </a:t>
            </a:r>
            <a:r>
              <a:rPr lang="en-US" dirty="0" err="1" smtClean="0"/>
              <a:t>Mỹ</a:t>
            </a:r>
            <a:r>
              <a:rPr lang="en-US" dirty="0" smtClean="0"/>
              <a:t> </a:t>
            </a:r>
            <a:r>
              <a:rPr lang="en-US" dirty="0" err="1" smtClean="0"/>
              <a:t>Thuận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85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240" y="2213811"/>
            <a:ext cx="9557923" cy="44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3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Mực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 </a:t>
            </a:r>
            <a:r>
              <a:rPr lang="en-US" dirty="0" err="1"/>
              <a:t>năm</a:t>
            </a:r>
            <a:r>
              <a:rPr lang="en-US" dirty="0"/>
              <a:t> 2022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 smtClean="0"/>
              <a:t>Mỹ</a:t>
            </a:r>
            <a:r>
              <a:rPr lang="en-US" dirty="0" smtClean="0"/>
              <a:t> </a:t>
            </a:r>
            <a:r>
              <a:rPr lang="en-US" dirty="0" err="1" smtClean="0"/>
              <a:t>Thuận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file ..\</a:t>
            </a:r>
            <a:r>
              <a:rPr lang="en-US" dirty="0" smtClean="0"/>
              <a:t>Software\</a:t>
            </a:r>
            <a:r>
              <a:rPr lang="en-US" dirty="0" err="1" smtClean="0"/>
              <a:t>Excercises</a:t>
            </a:r>
            <a:r>
              <a:rPr lang="en-US" dirty="0" smtClean="0"/>
              <a:t>\Ex3_dieu_kien_bien\Hmythuan.csv</a:t>
            </a:r>
          </a:p>
          <a:p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</a:t>
            </a:r>
            <a:r>
              <a:rPr lang="en-US" dirty="0" err="1" smtClean="0"/>
              <a:t>tương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biên</a:t>
            </a:r>
            <a:r>
              <a:rPr lang="en-US" dirty="0" smtClean="0"/>
              <a:t> </a:t>
            </a:r>
            <a:r>
              <a:rPr lang="en-US" dirty="0" err="1" smtClean="0"/>
              <a:t>Tân</a:t>
            </a:r>
            <a:r>
              <a:rPr lang="en-US" dirty="0" smtClean="0"/>
              <a:t> </a:t>
            </a:r>
            <a:r>
              <a:rPr lang="en-US" dirty="0" err="1" smtClean="0"/>
              <a:t>Châu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5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87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8609"/>
            <a:ext cx="11743163" cy="585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Dữ</a:t>
            </a:r>
            <a:r>
              <a:rPr lang="en-US" sz="3200" dirty="0" smtClean="0"/>
              <a:t> </a:t>
            </a:r>
            <a:r>
              <a:rPr lang="en-US" sz="3200" dirty="0" err="1"/>
              <a:t>liệu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vùng</a:t>
            </a:r>
            <a:r>
              <a:rPr lang="en-US" sz="3200" dirty="0"/>
              <a:t> </a:t>
            </a:r>
            <a:r>
              <a:rPr lang="en-US" sz="3200" dirty="0" err="1"/>
              <a:t>nghiên</a:t>
            </a:r>
            <a:r>
              <a:rPr lang="en-US" sz="3200" dirty="0"/>
              <a:t> </a:t>
            </a:r>
            <a:r>
              <a:rPr lang="en-US" sz="3200" dirty="0" err="1"/>
              <a:t>cứu</a:t>
            </a:r>
            <a:r>
              <a:rPr lang="en-US" sz="3200" dirty="0"/>
              <a:t/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Ví</a:t>
            </a:r>
            <a:r>
              <a:rPr lang="en-US" dirty="0" smtClean="0"/>
              <a:t> </a:t>
            </a:r>
            <a:r>
              <a:rPr lang="en-US" dirty="0" err="1" smtClean="0"/>
              <a:t>dụ</a:t>
            </a:r>
            <a:r>
              <a:rPr lang="en-US" dirty="0" smtClean="0"/>
              <a:t>: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 </a:t>
            </a:r>
            <a:r>
              <a:rPr lang="en-US" dirty="0" err="1" smtClean="0"/>
              <a:t>toán</a:t>
            </a:r>
            <a:r>
              <a:rPr lang="en-US" dirty="0" smtClean="0"/>
              <a:t> </a:t>
            </a:r>
            <a:r>
              <a:rPr lang="en-US" dirty="0" err="1" smtClean="0"/>
              <a:t>dòng</a:t>
            </a:r>
            <a:r>
              <a:rPr lang="en-US" dirty="0" smtClean="0"/>
              <a:t> </a:t>
            </a:r>
            <a:r>
              <a:rPr lang="en-US" dirty="0" err="1" smtClean="0"/>
              <a:t>chảy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Tân</a:t>
            </a:r>
            <a:r>
              <a:rPr lang="en-US" dirty="0" smtClean="0"/>
              <a:t> </a:t>
            </a:r>
            <a:r>
              <a:rPr lang="en-US" dirty="0" err="1" smtClean="0"/>
              <a:t>Châu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Mỹ</a:t>
            </a:r>
            <a:r>
              <a:rPr lang="en-US" dirty="0" smtClean="0"/>
              <a:t> </a:t>
            </a:r>
            <a:r>
              <a:rPr lang="en-US" dirty="0" err="1" smtClean="0"/>
              <a:t>Thuận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</a:t>
            </a:r>
            <a:r>
              <a:rPr lang="en-US" dirty="0" err="1"/>
              <a:t>chính</a:t>
            </a:r>
            <a:r>
              <a:rPr lang="en-US" dirty="0"/>
              <a:t>:</a:t>
            </a:r>
          </a:p>
          <a:p>
            <a:pPr>
              <a:buFontTx/>
              <a:buChar char="-"/>
            </a:pP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dữ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(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,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, </a:t>
            </a:r>
            <a:r>
              <a:rPr lang="en-US" dirty="0" err="1"/>
              <a:t>mực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,…)</a:t>
            </a:r>
          </a:p>
          <a:p>
            <a:pPr>
              <a:buFontTx/>
              <a:buChar char="-"/>
            </a:pP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lưới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đáy</a:t>
            </a:r>
            <a:r>
              <a:rPr lang="en-US" dirty="0"/>
              <a:t> </a:t>
            </a:r>
            <a:r>
              <a:rPr lang="en-US" dirty="0" err="1"/>
              <a:t>sông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</a:t>
            </a:r>
            <a:r>
              <a:rPr lang="en-US" dirty="0" err="1"/>
              <a:t>biên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kiện</a:t>
            </a:r>
            <a:r>
              <a:rPr lang="en-US" dirty="0"/>
              <a:t> ban </a:t>
            </a:r>
            <a:r>
              <a:rPr lang="en-US" dirty="0" err="1"/>
              <a:t>đầu</a:t>
            </a:r>
            <a:endParaRPr lang="en-US" dirty="0"/>
          </a:p>
          <a:p>
            <a:pPr>
              <a:buFontTx/>
              <a:buChar char="-"/>
            </a:pPr>
            <a:r>
              <a:rPr lang="en-US" b="1" dirty="0" err="1" smtClean="0">
                <a:solidFill>
                  <a:srgbClr val="FF0000"/>
                </a:solidFill>
              </a:rPr>
              <a:t>Thiết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lập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các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thông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số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ABC73-1729-49AF-A1F9-1D84958311ED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5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lý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1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/>
              <a:t>DS_Flex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2922" y="1567220"/>
            <a:ext cx="5120241" cy="3920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74" y="1567219"/>
            <a:ext cx="5179611" cy="39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1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90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45" y="1195763"/>
            <a:ext cx="10918157" cy="566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5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chu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khác</a:t>
            </a:r>
            <a:endParaRPr lang="en-US" dirty="0" smtClean="0"/>
          </a:p>
          <a:p>
            <a:r>
              <a:rPr lang="en-US" dirty="0" err="1" smtClean="0"/>
              <a:t>Phụ</a:t>
            </a:r>
            <a:r>
              <a:rPr lang="en-US" dirty="0" smtClean="0"/>
              <a:t> </a:t>
            </a:r>
            <a:r>
              <a:rPr lang="en-US" dirty="0" err="1" smtClean="0"/>
              <a:t>thuộc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khu</a:t>
            </a:r>
            <a:r>
              <a:rPr lang="en-US" dirty="0" smtClean="0"/>
              <a:t> </a:t>
            </a:r>
            <a:r>
              <a:rPr lang="en-US" dirty="0" err="1" smtClean="0"/>
              <a:t>vực</a:t>
            </a:r>
            <a:r>
              <a:rPr lang="en-US" dirty="0" smtClean="0"/>
              <a:t> </a:t>
            </a:r>
            <a:r>
              <a:rPr lang="en-US" dirty="0" err="1" smtClean="0"/>
              <a:t>nghiên</a:t>
            </a:r>
            <a:r>
              <a:rPr lang="en-US" dirty="0" smtClean="0"/>
              <a:t> </a:t>
            </a:r>
            <a:r>
              <a:rPr lang="en-US" dirty="0" err="1" smtClean="0"/>
              <a:t>cứu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4E052-7E5F-41F8-9DF2-67E8F4EFDC2E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91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1" y="2775285"/>
            <a:ext cx="6250412" cy="40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9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toán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4000E-E2DD-43F1-B838-50D5EE76A61B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93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18" y="3080084"/>
            <a:ext cx="11754982" cy="377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4F350-4531-4DAB-8485-E95119B307F8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94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853" y="1780478"/>
            <a:ext cx="7989310" cy="507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4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lập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thì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chạy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đánh</a:t>
            </a:r>
            <a:r>
              <a:rPr lang="en-US" dirty="0" smtClean="0"/>
              <a:t> </a:t>
            </a:r>
            <a:r>
              <a:rPr lang="en-US" dirty="0" err="1" smtClean="0"/>
              <a:t>giá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quả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Delft3D FM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BC39-CB87-47C9-AECE-39FC1D6009F0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96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367" y="31468"/>
            <a:ext cx="9222913" cy="682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9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CE32-4C7C-4505-9E7B-DCA47B292F72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97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435"/>
            <a:ext cx="11820151" cy="629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AD41C-6C40-406F-8479-199C4745B516}" type="datetime1">
              <a:rPr lang="en-US" smtClean="0"/>
              <a:t>13/06/2023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98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83" y="0"/>
            <a:ext cx="7004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2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Nội</a:t>
            </a:r>
            <a:r>
              <a:rPr lang="en-US" sz="4400" dirty="0" smtClean="0"/>
              <a:t> dung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err="1"/>
              <a:t>Hướng</a:t>
            </a:r>
            <a:r>
              <a:rPr lang="en-US" sz="3600" dirty="0"/>
              <a:t> </a:t>
            </a:r>
            <a:r>
              <a:rPr lang="en-US" sz="3600" dirty="0" err="1"/>
              <a:t>dẫn</a:t>
            </a:r>
            <a:r>
              <a:rPr lang="en-US" sz="3600" dirty="0"/>
              <a:t> </a:t>
            </a:r>
            <a:r>
              <a:rPr lang="en-US" sz="3600" dirty="0" err="1"/>
              <a:t>cài</a:t>
            </a:r>
            <a:r>
              <a:rPr lang="en-US" sz="3600" dirty="0"/>
              <a:t> </a:t>
            </a:r>
            <a:r>
              <a:rPr lang="en-US" sz="3600" dirty="0" err="1"/>
              <a:t>đặt</a:t>
            </a:r>
            <a:r>
              <a:rPr lang="en-US" sz="3600" dirty="0"/>
              <a:t> </a:t>
            </a:r>
            <a:r>
              <a:rPr lang="en-US" sz="3600" dirty="0" err="1"/>
              <a:t>phần</a:t>
            </a:r>
            <a:r>
              <a:rPr lang="en-US" sz="3600" dirty="0"/>
              <a:t> </a:t>
            </a:r>
            <a:r>
              <a:rPr lang="en-US" sz="3600" dirty="0" err="1"/>
              <a:t>mềm</a:t>
            </a:r>
            <a:endParaRPr lang="en-US" sz="3600" dirty="0"/>
          </a:p>
          <a:p>
            <a:r>
              <a:rPr lang="en-US" sz="3600" dirty="0" err="1" smtClean="0"/>
              <a:t>Thiết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mô</a:t>
            </a:r>
            <a:r>
              <a:rPr lang="en-US" sz="3600" dirty="0" smtClean="0"/>
              <a:t> </a:t>
            </a:r>
            <a:r>
              <a:rPr lang="en-US" sz="3600" dirty="0" err="1" smtClean="0"/>
              <a:t>hình</a:t>
            </a:r>
            <a:endParaRPr lang="en-US" sz="3600" dirty="0" smtClean="0"/>
          </a:p>
          <a:p>
            <a:r>
              <a:rPr lang="en-US" sz="3600" b="1" dirty="0" err="1" smtClean="0">
                <a:solidFill>
                  <a:srgbClr val="FF0000"/>
                </a:solidFill>
              </a:rPr>
              <a:t>Phân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tích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trình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diễn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quả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E6E64-CB1D-4E30-9AB7-4C8E649BE31A}" type="datetime1">
              <a:rPr lang="en-US" smtClean="0"/>
              <a:t>12/06/2023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75449-558F-48B3-A6BC-C768788AF5C8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2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ltares">
  <a:themeElements>
    <a:clrScheme name="Deltares">
      <a:dk1>
        <a:sysClr val="windowText" lastClr="000000"/>
      </a:dk1>
      <a:lt1>
        <a:sysClr val="window" lastClr="FFFFFF"/>
      </a:lt1>
      <a:dk2>
        <a:srgbClr val="080C80"/>
      </a:dk2>
      <a:lt2>
        <a:srgbClr val="F2F2F2"/>
      </a:lt2>
      <a:accent1>
        <a:srgbClr val="080C80"/>
      </a:accent1>
      <a:accent2>
        <a:srgbClr val="0D38E0"/>
      </a:accent2>
      <a:accent3>
        <a:srgbClr val="0EBBF0"/>
      </a:accent3>
      <a:accent4>
        <a:srgbClr val="00B389"/>
      </a:accent4>
      <a:accent5>
        <a:srgbClr val="00CC96"/>
      </a:accent5>
      <a:accent6>
        <a:srgbClr val="00E6A1"/>
      </a:accent6>
      <a:hlink>
        <a:srgbClr val="0D38E0"/>
      </a:hlink>
      <a:folHlink>
        <a:srgbClr val="70707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ltares - Sjabloon UK.potx" id="{60C54E0E-A5B2-4FEE-8E0B-136331C7CB0D}" vid="{4F8657CA-FEBF-4234-88FD-946F34CF5C03}"/>
    </a:ext>
  </a:extLst>
</a:theme>
</file>

<file path=ppt/theme/theme2.xml><?xml version="1.0" encoding="utf-8"?>
<a:theme xmlns:a="http://schemas.openxmlformats.org/drawingml/2006/main" name="Kantoorthema">
  <a:themeElements>
    <a:clrScheme name="Deltares">
      <a:dk1>
        <a:sysClr val="windowText" lastClr="000000"/>
      </a:dk1>
      <a:lt1>
        <a:sysClr val="window" lastClr="FFFFFF"/>
      </a:lt1>
      <a:dk2>
        <a:srgbClr val="0A28A3"/>
      </a:dk2>
      <a:lt2>
        <a:srgbClr val="FFFFFF"/>
      </a:lt2>
      <a:accent1>
        <a:srgbClr val="0A28A3"/>
      </a:accent1>
      <a:accent2>
        <a:srgbClr val="0E43F0"/>
      </a:accent2>
      <a:accent3>
        <a:srgbClr val="0ECAF0"/>
      </a:accent3>
      <a:accent4>
        <a:srgbClr val="00B389"/>
      </a:accent4>
      <a:accent5>
        <a:srgbClr val="00CC96"/>
      </a:accent5>
      <a:accent6>
        <a:srgbClr val="00E6A1"/>
      </a:accent6>
      <a:hlink>
        <a:srgbClr val="0E43F0"/>
      </a:hlink>
      <a:folHlink>
        <a:srgbClr val="0A28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Deltares">
      <a:dk1>
        <a:sysClr val="windowText" lastClr="000000"/>
      </a:dk1>
      <a:lt1>
        <a:sysClr val="window" lastClr="FFFFFF"/>
      </a:lt1>
      <a:dk2>
        <a:srgbClr val="0A28A3"/>
      </a:dk2>
      <a:lt2>
        <a:srgbClr val="FFFFFF"/>
      </a:lt2>
      <a:accent1>
        <a:srgbClr val="0A28A3"/>
      </a:accent1>
      <a:accent2>
        <a:srgbClr val="0E43F0"/>
      </a:accent2>
      <a:accent3>
        <a:srgbClr val="0ECAF0"/>
      </a:accent3>
      <a:accent4>
        <a:srgbClr val="00B389"/>
      </a:accent4>
      <a:accent5>
        <a:srgbClr val="00CC96"/>
      </a:accent5>
      <a:accent6>
        <a:srgbClr val="00E6A1"/>
      </a:accent6>
      <a:hlink>
        <a:srgbClr val="0E43F0"/>
      </a:hlink>
      <a:folHlink>
        <a:srgbClr val="0A28A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037DA974EFBF448A9BF2500D419418" ma:contentTypeVersion="10" ma:contentTypeDescription="Create a new document." ma:contentTypeScope="" ma:versionID="20825e33fbf473d0d70c8096ee0f942a">
  <xsd:schema xmlns:xsd="http://www.w3.org/2001/XMLSchema" xmlns:xs="http://www.w3.org/2001/XMLSchema" xmlns:p="http://schemas.microsoft.com/office/2006/metadata/properties" xmlns:ns3="0ff5b8ba-c54c-4d86-8424-2f5dabb73153" targetNamespace="http://schemas.microsoft.com/office/2006/metadata/properties" ma:root="true" ma:fieldsID="f1bf8d5a49c029cd6c2775a96826c3ec" ns3:_="">
    <xsd:import namespace="0ff5b8ba-c54c-4d86-8424-2f5dabb7315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f5b8ba-c54c-4d86-8424-2f5dabb731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DF6626-F3CA-4DB6-97F3-50ACA793C97C}">
  <ds:schemaRefs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0ff5b8ba-c54c-4d86-8424-2f5dabb73153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3E7C452B-40F9-48EF-B033-D42761CC6A8F}">
  <ds:schemaRefs>
    <ds:schemaRef ds:uri="0ff5b8ba-c54c-4d86-8424-2f5dabb7315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BF049C5-34FC-4054-9737-0DAA15D8F6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Deltares - Template UK</Template>
  <TotalTime>7314</TotalTime>
  <Words>1827</Words>
  <Application>Microsoft Office PowerPoint</Application>
  <PresentationFormat>Widescreen</PresentationFormat>
  <Paragraphs>519</Paragraphs>
  <Slides>110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6" baseType="lpstr">
      <vt:lpstr>Arial</vt:lpstr>
      <vt:lpstr>Calibri</vt:lpstr>
      <vt:lpstr>Courier (W1)</vt:lpstr>
      <vt:lpstr>Times New Roman</vt:lpstr>
      <vt:lpstr>Wingdings</vt:lpstr>
      <vt:lpstr>Deltares</vt:lpstr>
      <vt:lpstr>Dự án: Drifting Sands: Mitigating the impacts of climate change  in the Mekong Delta through public and private sector engagement in the sand industry (IKI SMP)</vt:lpstr>
      <vt:lpstr>Nội dung</vt:lpstr>
      <vt:lpstr>Hướng dẫn cài đặt phần mềm </vt:lpstr>
      <vt:lpstr>DS_Flex</vt:lpstr>
      <vt:lpstr>DS_Flex</vt:lpstr>
      <vt:lpstr>DS_Flex</vt:lpstr>
      <vt:lpstr>DS_Flex</vt:lpstr>
      <vt:lpstr>DS_Flex</vt:lpstr>
      <vt:lpstr>DS_Flex</vt:lpstr>
      <vt:lpstr>Hướng dẫn cài đặt phần mềm </vt:lpstr>
      <vt:lpstr>Delft3D Flexible Mesh Suite</vt:lpstr>
      <vt:lpstr>Delft3D Flexible Mesh Suite</vt:lpstr>
      <vt:lpstr>Delft3D Flexible Mesh Suite</vt:lpstr>
      <vt:lpstr>Delft3D Flexible Mesh Suite</vt:lpstr>
      <vt:lpstr>Hướng dẫn cài đặt phần mềm </vt:lpstr>
      <vt:lpstr>QUICKPLOT</vt:lpstr>
      <vt:lpstr>QUICKPLOT</vt:lpstr>
      <vt:lpstr>QUICKPLOT</vt:lpstr>
      <vt:lpstr>QUICKPLOT</vt:lpstr>
      <vt:lpstr>QUICKPLOT</vt:lpstr>
      <vt:lpstr>QUICKPLOT</vt:lpstr>
      <vt:lpstr>QUICKPLOT</vt:lpstr>
      <vt:lpstr>QUICKPLOT</vt:lpstr>
      <vt:lpstr>Hướng dẫn cài đặt phần mềm </vt:lpstr>
      <vt:lpstr>Nội dung</vt:lpstr>
      <vt:lpstr>Thiết lập mô hình</vt:lpstr>
      <vt:lpstr>Dữ liệu trong vùng nghiên cứu </vt:lpstr>
      <vt:lpstr>Giao diện 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Dữ liệu trong vùng nghiên cứu 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Dữ liệu trong vùng nghiên cứu 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Dữ liệu trong vùng nghiên cứu 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Delft3D FM</vt:lpstr>
      <vt:lpstr>PowerPoint Presentation</vt:lpstr>
      <vt:lpstr>PowerPoint Presentation</vt:lpstr>
      <vt:lpstr>Nội dung</vt:lpstr>
      <vt:lpstr>Xử lý kết quả</vt:lpstr>
      <vt:lpstr>PowerPoint Presentation</vt:lpstr>
      <vt:lpstr>QGIS 3</vt:lpstr>
      <vt:lpstr>Quickplot</vt:lpstr>
      <vt:lpstr>PowerPoint Presentation</vt:lpstr>
      <vt:lpstr>Quickplot</vt:lpstr>
      <vt:lpstr>Delft3D Quickplot + Matlab</vt:lpstr>
      <vt:lpstr>Delft3D Quickplot + Matlab</vt:lpstr>
      <vt:lpstr>Open Earth Tools</vt:lpstr>
      <vt:lpstr>Python scripting</vt:lpstr>
      <vt:lpstr>Câu hỏi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Wiebe de Boer</dc:creator>
  <dc:description>Template implementation by HQ Solutions B.V.</dc:description>
  <cp:lastModifiedBy>Admin</cp:lastModifiedBy>
  <cp:revision>99</cp:revision>
  <dcterms:created xsi:type="dcterms:W3CDTF">2020-05-28T14:16:46Z</dcterms:created>
  <dcterms:modified xsi:type="dcterms:W3CDTF">2023-06-13T07:42:17Z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0x0101005F037DA974EFBF448A9BF2500D419418</vt:lpwstr>
  </property>
  <property fmtid="{D5CDD505-2E9C-101B-9397-08002B2CF9AE}" pid="3" name="TaxKeyword">
    <vt:lpwstr/>
  </property>
</Properties>
</file>